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Proxima Nova"/>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ProximaNova-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roximaNova-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ProximaNova-italic.fntdata"/><Relationship Id="rId6" Type="http://schemas.openxmlformats.org/officeDocument/2006/relationships/slide" Target="slides/slide1.xml"/><Relationship Id="rId18" Type="http://schemas.openxmlformats.org/officeDocument/2006/relationships/font" Target="fonts/ProximaNova-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02" name="Shape 10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7" name="Shape 16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Shape 1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 name="Shape 12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62" name="Shape 1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wrap="square" tIns="91425"/>
          <a:lstStyle>
            <a:lvl1pPr lvl="0" rtl="0" algn="ctr">
              <a:spcBef>
                <a:spcPts val="0"/>
              </a:spcBef>
              <a:buSzPts val="5200"/>
              <a:buNone/>
              <a:defRPr sz="5200"/>
            </a:lvl1pPr>
            <a:lvl2pPr lvl="1" rtl="0" algn="ctr">
              <a:spcBef>
                <a:spcPts val="0"/>
              </a:spcBef>
              <a:buSzPts val="5200"/>
              <a:buNone/>
              <a:defRPr sz="5200"/>
            </a:lvl2pPr>
            <a:lvl3pPr lvl="2" rtl="0" algn="ctr">
              <a:spcBef>
                <a:spcPts val="0"/>
              </a:spcBef>
              <a:buSzPts val="5200"/>
              <a:buNone/>
              <a:defRPr sz="5200"/>
            </a:lvl3pPr>
            <a:lvl4pPr lvl="3" rtl="0" algn="ctr">
              <a:spcBef>
                <a:spcPts val="0"/>
              </a:spcBef>
              <a:buSzPts val="5200"/>
              <a:buNone/>
              <a:defRPr sz="5200"/>
            </a:lvl4pPr>
            <a:lvl5pPr lvl="4" rtl="0" algn="ctr">
              <a:spcBef>
                <a:spcPts val="0"/>
              </a:spcBef>
              <a:buSzPts val="5200"/>
              <a:buNone/>
              <a:defRPr sz="5200"/>
            </a:lvl5pPr>
            <a:lvl6pPr lvl="5" rtl="0" algn="ctr">
              <a:spcBef>
                <a:spcPts val="0"/>
              </a:spcBef>
              <a:buSzPts val="5200"/>
              <a:buNone/>
              <a:defRPr sz="5200"/>
            </a:lvl6pPr>
            <a:lvl7pPr lvl="6" rtl="0" algn="ctr">
              <a:spcBef>
                <a:spcPts val="0"/>
              </a:spcBef>
              <a:buSzPts val="5200"/>
              <a:buNone/>
              <a:defRPr sz="5200"/>
            </a:lvl7pPr>
            <a:lvl8pPr lvl="7" rtl="0" algn="ctr">
              <a:spcBef>
                <a:spcPts val="0"/>
              </a:spcBef>
              <a:buSzPts val="5200"/>
              <a:buNone/>
              <a:defRPr sz="5200"/>
            </a:lvl8pPr>
            <a:lvl9pPr lvl="8" rtl="0" algn="ctr">
              <a:spcBef>
                <a:spcPts val="0"/>
              </a:spcBef>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wrap="square" tIns="91425"/>
          <a:lstStyle>
            <a:lvl1pPr lvl="0" rtl="0" algn="ctr">
              <a:spcBef>
                <a:spcPts val="0"/>
              </a:spcBef>
              <a:buSzPts val="12000"/>
              <a:buNone/>
              <a:defRPr sz="12000"/>
            </a:lvl1pPr>
            <a:lvl2pPr lvl="1" rtl="0" algn="ctr">
              <a:spcBef>
                <a:spcPts val="0"/>
              </a:spcBef>
              <a:buSzPts val="12000"/>
              <a:buNone/>
              <a:defRPr sz="12000"/>
            </a:lvl2pPr>
            <a:lvl3pPr lvl="2" rtl="0" algn="ctr">
              <a:spcBef>
                <a:spcPts val="0"/>
              </a:spcBef>
              <a:buSzPts val="12000"/>
              <a:buNone/>
              <a:defRPr sz="12000"/>
            </a:lvl3pPr>
            <a:lvl4pPr lvl="3" rtl="0" algn="ctr">
              <a:spcBef>
                <a:spcPts val="0"/>
              </a:spcBef>
              <a:buSzPts val="12000"/>
              <a:buNone/>
              <a:defRPr sz="12000"/>
            </a:lvl4pPr>
            <a:lvl5pPr lvl="4" rtl="0" algn="ctr">
              <a:spcBef>
                <a:spcPts val="0"/>
              </a:spcBef>
              <a:buSzPts val="12000"/>
              <a:buNone/>
              <a:defRPr sz="12000"/>
            </a:lvl5pPr>
            <a:lvl6pPr lvl="5" rtl="0" algn="ctr">
              <a:spcBef>
                <a:spcPts val="0"/>
              </a:spcBef>
              <a:buSzPts val="12000"/>
              <a:buNone/>
              <a:defRPr sz="12000"/>
            </a:lvl6pPr>
            <a:lvl7pPr lvl="6" rtl="0" algn="ctr">
              <a:spcBef>
                <a:spcPts val="0"/>
              </a:spcBef>
              <a:buSzPts val="12000"/>
              <a:buNone/>
              <a:defRPr sz="12000"/>
            </a:lvl7pPr>
            <a:lvl8pPr lvl="7" rtl="0" algn="ctr">
              <a:spcBef>
                <a:spcPts val="0"/>
              </a:spcBef>
              <a:buSzPts val="12000"/>
              <a:buNone/>
              <a:defRPr sz="12000"/>
            </a:lvl8pPr>
            <a:lvl9pPr lvl="8" rtl="0" algn="ctr">
              <a:spcBef>
                <a:spcPts val="0"/>
              </a:spcBef>
              <a:buSzPts val="12000"/>
              <a:buNone/>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wrap="square" tIns="91425"/>
          <a:lstStyle>
            <a:lvl1pPr lvl="0" rtl="0" algn="ctr">
              <a:spcBef>
                <a:spcPts val="0"/>
              </a:spcBef>
              <a:buSzPts val="1800"/>
              <a:buChar char="●"/>
              <a:defRPr/>
            </a:lvl1pPr>
            <a:lvl2pPr lvl="1" rtl="0" algn="ctr">
              <a:spcBef>
                <a:spcPts val="0"/>
              </a:spcBef>
              <a:buSzPts val="1400"/>
              <a:buChar char="○"/>
              <a:defRPr/>
            </a:lvl2pPr>
            <a:lvl3pPr lvl="2" rtl="0" algn="ctr">
              <a:spcBef>
                <a:spcPts val="0"/>
              </a:spcBef>
              <a:buSzPts val="1400"/>
              <a:buChar char="■"/>
              <a:defRPr/>
            </a:lvl3pPr>
            <a:lvl4pPr lvl="3" rtl="0" algn="ctr">
              <a:spcBef>
                <a:spcPts val="0"/>
              </a:spcBef>
              <a:buSzPts val="1400"/>
              <a:buChar char="●"/>
              <a:defRPr/>
            </a:lvl4pPr>
            <a:lvl5pPr lvl="4" rtl="0" algn="ctr">
              <a:spcBef>
                <a:spcPts val="0"/>
              </a:spcBef>
              <a:buSzPts val="1400"/>
              <a:buChar char="○"/>
              <a:defRPr/>
            </a:lvl5pPr>
            <a:lvl6pPr lvl="5" rtl="0" algn="ctr">
              <a:spcBef>
                <a:spcPts val="0"/>
              </a:spcBef>
              <a:buSzPts val="1400"/>
              <a:buChar char="■"/>
              <a:defRPr/>
            </a:lvl6pPr>
            <a:lvl7pPr lvl="6" rtl="0" algn="ctr">
              <a:spcBef>
                <a:spcPts val="0"/>
              </a:spcBef>
              <a:buSzPts val="1400"/>
              <a:buChar char="●"/>
              <a:defRPr/>
            </a:lvl7pPr>
            <a:lvl8pPr lvl="7" rtl="0" algn="ctr">
              <a:spcBef>
                <a:spcPts val="0"/>
              </a:spcBef>
              <a:buSzPts val="1400"/>
              <a:buChar char="○"/>
              <a:defRPr/>
            </a:lvl8pPr>
            <a:lvl9pPr lvl="8" rtl="0" algn="ctr">
              <a:spcBef>
                <a:spcPts val="0"/>
              </a:spcBef>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bg>
      <p:bgPr>
        <a:solidFill>
          <a:schemeClr val="dk1"/>
        </a:solidFill>
      </p:bgPr>
    </p:bg>
    <p:spTree>
      <p:nvGrpSpPr>
        <p:cNvPr id="54" name="Shape 54"/>
        <p:cNvGrpSpPr/>
        <p:nvPr/>
      </p:nvGrpSpPr>
      <p:grpSpPr>
        <a:xfrm>
          <a:off x="0" y="0"/>
          <a:ext cx="0" cy="0"/>
          <a:chOff x="0" y="0"/>
          <a:chExt cx="0" cy="0"/>
        </a:xfrm>
      </p:grpSpPr>
      <p:cxnSp>
        <p:nvCxnSpPr>
          <p:cNvPr id="55" name="Shape 55"/>
          <p:cNvCxnSpPr/>
          <p:nvPr/>
        </p:nvCxnSpPr>
        <p:spPr>
          <a:xfrm>
            <a:off x="0" y="2998150"/>
            <a:ext cx="9144000" cy="0"/>
          </a:xfrm>
          <a:prstGeom prst="straightConnector1">
            <a:avLst/>
          </a:prstGeom>
          <a:noFill/>
          <a:ln cap="flat" cmpd="sng" w="19050">
            <a:solidFill>
              <a:schemeClr val="lt2"/>
            </a:solidFill>
            <a:prstDash val="solid"/>
            <a:round/>
            <a:headEnd len="med" w="med" type="none"/>
            <a:tailEnd len="med" w="med" type="none"/>
          </a:ln>
        </p:spPr>
      </p:cxnSp>
      <p:sp>
        <p:nvSpPr>
          <p:cNvPr id="56" name="Shape 56"/>
          <p:cNvSpPr txBox="1"/>
          <p:nvPr>
            <p:ph type="ctrTitle"/>
          </p:nvPr>
        </p:nvSpPr>
        <p:spPr>
          <a:xfrm>
            <a:off x="510450" y="1257300"/>
            <a:ext cx="8123100" cy="1588500"/>
          </a:xfrm>
          <a:prstGeom prst="rect">
            <a:avLst/>
          </a:prstGeom>
        </p:spPr>
        <p:txBody>
          <a:bodyPr anchorCtr="0" anchor="b" bIns="91425" lIns="91425" rIns="91425" wrap="square" tIns="91425"/>
          <a:lstStyle>
            <a:lvl1pPr lvl="0" rtl="0">
              <a:spcBef>
                <a:spcPts val="0"/>
              </a:spcBef>
              <a:buClr>
                <a:schemeClr val="lt1"/>
              </a:buClr>
              <a:buSzPts val="4800"/>
              <a:buNone/>
              <a:defRPr sz="4800">
                <a:solidFill>
                  <a:schemeClr val="lt1"/>
                </a:solidFill>
              </a:defRPr>
            </a:lvl1pPr>
            <a:lvl2pPr lvl="1" rtl="0">
              <a:spcBef>
                <a:spcPts val="0"/>
              </a:spcBef>
              <a:buClr>
                <a:schemeClr val="lt1"/>
              </a:buClr>
              <a:buSzPts val="4800"/>
              <a:buNone/>
              <a:defRPr sz="4800">
                <a:solidFill>
                  <a:schemeClr val="lt1"/>
                </a:solidFill>
              </a:defRPr>
            </a:lvl2pPr>
            <a:lvl3pPr lvl="2" rtl="0">
              <a:spcBef>
                <a:spcPts val="0"/>
              </a:spcBef>
              <a:buClr>
                <a:schemeClr val="lt1"/>
              </a:buClr>
              <a:buSzPts val="4800"/>
              <a:buNone/>
              <a:defRPr sz="4800">
                <a:solidFill>
                  <a:schemeClr val="lt1"/>
                </a:solidFill>
              </a:defRPr>
            </a:lvl3pPr>
            <a:lvl4pPr lvl="3" rtl="0">
              <a:spcBef>
                <a:spcPts val="0"/>
              </a:spcBef>
              <a:buClr>
                <a:schemeClr val="lt1"/>
              </a:buClr>
              <a:buSzPts val="4800"/>
              <a:buNone/>
              <a:defRPr sz="4800">
                <a:solidFill>
                  <a:schemeClr val="lt1"/>
                </a:solidFill>
              </a:defRPr>
            </a:lvl4pPr>
            <a:lvl5pPr lvl="4" rtl="0">
              <a:spcBef>
                <a:spcPts val="0"/>
              </a:spcBef>
              <a:buClr>
                <a:schemeClr val="lt1"/>
              </a:buClr>
              <a:buSzPts val="4800"/>
              <a:buNone/>
              <a:defRPr sz="4800">
                <a:solidFill>
                  <a:schemeClr val="lt1"/>
                </a:solidFill>
              </a:defRPr>
            </a:lvl5pPr>
            <a:lvl6pPr lvl="5" rtl="0">
              <a:spcBef>
                <a:spcPts val="0"/>
              </a:spcBef>
              <a:buClr>
                <a:schemeClr val="lt1"/>
              </a:buClr>
              <a:buSzPts val="4800"/>
              <a:buNone/>
              <a:defRPr sz="4800">
                <a:solidFill>
                  <a:schemeClr val="lt1"/>
                </a:solidFill>
              </a:defRPr>
            </a:lvl6pPr>
            <a:lvl7pPr lvl="6" rtl="0">
              <a:spcBef>
                <a:spcPts val="0"/>
              </a:spcBef>
              <a:buClr>
                <a:schemeClr val="lt1"/>
              </a:buClr>
              <a:buSzPts val="4800"/>
              <a:buNone/>
              <a:defRPr sz="4800">
                <a:solidFill>
                  <a:schemeClr val="lt1"/>
                </a:solidFill>
              </a:defRPr>
            </a:lvl7pPr>
            <a:lvl8pPr lvl="7" rtl="0">
              <a:spcBef>
                <a:spcPts val="0"/>
              </a:spcBef>
              <a:buClr>
                <a:schemeClr val="lt1"/>
              </a:buClr>
              <a:buSzPts val="4800"/>
              <a:buNone/>
              <a:defRPr sz="4800">
                <a:solidFill>
                  <a:schemeClr val="lt1"/>
                </a:solidFill>
              </a:defRPr>
            </a:lvl8pPr>
            <a:lvl9pPr lvl="8" rtl="0">
              <a:spcBef>
                <a:spcPts val="0"/>
              </a:spcBef>
              <a:buClr>
                <a:schemeClr val="lt1"/>
              </a:buClr>
              <a:buSzPts val="4800"/>
              <a:buNone/>
              <a:defRPr sz="4800">
                <a:solidFill>
                  <a:schemeClr val="lt1"/>
                </a:solidFill>
              </a:defRPr>
            </a:lvl9pPr>
          </a:lstStyle>
          <a:p/>
        </p:txBody>
      </p:sp>
      <p:sp>
        <p:nvSpPr>
          <p:cNvPr id="57" name="Shape 57"/>
          <p:cNvSpPr txBox="1"/>
          <p:nvPr>
            <p:ph idx="1" type="subTitle"/>
          </p:nvPr>
        </p:nvSpPr>
        <p:spPr>
          <a:xfrm>
            <a:off x="510450" y="3182313"/>
            <a:ext cx="8123100" cy="630000"/>
          </a:xfrm>
          <a:prstGeom prst="rect">
            <a:avLst/>
          </a:prstGeom>
        </p:spPr>
        <p:txBody>
          <a:bodyPr anchorCtr="0" anchor="t" bIns="91425" lIns="91425" rIns="91425" wrap="square" tIns="91425"/>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Shape 58"/>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bg>
      <p:bgPr>
        <a:solidFill>
          <a:schemeClr val="dk1"/>
        </a:solidFill>
      </p:bgPr>
    </p:bg>
    <p:spTree>
      <p:nvGrpSpPr>
        <p:cNvPr id="59" name="Shape 59"/>
        <p:cNvGrpSpPr/>
        <p:nvPr/>
      </p:nvGrpSpPr>
      <p:grpSpPr>
        <a:xfrm>
          <a:off x="0" y="0"/>
          <a:ext cx="0" cy="0"/>
          <a:chOff x="0" y="0"/>
          <a:chExt cx="0" cy="0"/>
        </a:xfrm>
      </p:grpSpPr>
      <p:cxnSp>
        <p:nvCxnSpPr>
          <p:cNvPr id="60" name="Shape 60"/>
          <p:cNvCxnSpPr/>
          <p:nvPr/>
        </p:nvCxnSpPr>
        <p:spPr>
          <a:xfrm>
            <a:off x="0" y="2998150"/>
            <a:ext cx="9144000" cy="0"/>
          </a:xfrm>
          <a:prstGeom prst="straightConnector1">
            <a:avLst/>
          </a:prstGeom>
          <a:noFill/>
          <a:ln cap="flat" cmpd="sng" w="19050">
            <a:solidFill>
              <a:schemeClr val="lt2"/>
            </a:solidFill>
            <a:prstDash val="solid"/>
            <a:round/>
            <a:headEnd len="med" w="med" type="none"/>
            <a:tailEnd len="med" w="med" type="none"/>
          </a:ln>
        </p:spPr>
      </p:cxnSp>
      <p:sp>
        <p:nvSpPr>
          <p:cNvPr id="61" name="Shape 61"/>
          <p:cNvSpPr txBox="1"/>
          <p:nvPr>
            <p:ph type="title"/>
          </p:nvPr>
        </p:nvSpPr>
        <p:spPr>
          <a:xfrm>
            <a:off x="510450" y="2057400"/>
            <a:ext cx="8123100" cy="778800"/>
          </a:xfrm>
          <a:prstGeom prst="rect">
            <a:avLst/>
          </a:prstGeom>
        </p:spPr>
        <p:txBody>
          <a:bodyPr anchorCtr="0" anchor="b" bIns="91425" lIns="91425" rIns="91425" wrap="square" tIns="91425"/>
          <a:lstStyle>
            <a:lvl1pPr lvl="0" rtl="0">
              <a:spcBef>
                <a:spcPts val="0"/>
              </a:spcBef>
              <a:buClr>
                <a:schemeClr val="lt1"/>
              </a:buClr>
              <a:buSzPts val="3600"/>
              <a:buNone/>
              <a:defRPr sz="3600">
                <a:solidFill>
                  <a:schemeClr val="lt1"/>
                </a:solidFill>
              </a:defRPr>
            </a:lvl1pPr>
            <a:lvl2pPr lvl="1" rtl="0">
              <a:spcBef>
                <a:spcPts val="0"/>
              </a:spcBef>
              <a:buClr>
                <a:schemeClr val="lt1"/>
              </a:buClr>
              <a:buSzPts val="3600"/>
              <a:buNone/>
              <a:defRPr sz="3600">
                <a:solidFill>
                  <a:schemeClr val="lt1"/>
                </a:solidFill>
              </a:defRPr>
            </a:lvl2pPr>
            <a:lvl3pPr lvl="2" rtl="0">
              <a:spcBef>
                <a:spcPts val="0"/>
              </a:spcBef>
              <a:buClr>
                <a:schemeClr val="lt1"/>
              </a:buClr>
              <a:buSzPts val="3600"/>
              <a:buNone/>
              <a:defRPr sz="3600">
                <a:solidFill>
                  <a:schemeClr val="lt1"/>
                </a:solidFill>
              </a:defRPr>
            </a:lvl3pPr>
            <a:lvl4pPr lvl="3" rtl="0">
              <a:spcBef>
                <a:spcPts val="0"/>
              </a:spcBef>
              <a:buClr>
                <a:schemeClr val="lt1"/>
              </a:buClr>
              <a:buSzPts val="3600"/>
              <a:buNone/>
              <a:defRPr sz="3600">
                <a:solidFill>
                  <a:schemeClr val="lt1"/>
                </a:solidFill>
              </a:defRPr>
            </a:lvl4pPr>
            <a:lvl5pPr lvl="4" rtl="0">
              <a:spcBef>
                <a:spcPts val="0"/>
              </a:spcBef>
              <a:buClr>
                <a:schemeClr val="lt1"/>
              </a:buClr>
              <a:buSzPts val="3600"/>
              <a:buNone/>
              <a:defRPr sz="3600">
                <a:solidFill>
                  <a:schemeClr val="lt1"/>
                </a:solidFill>
              </a:defRPr>
            </a:lvl5pPr>
            <a:lvl6pPr lvl="5" rtl="0">
              <a:spcBef>
                <a:spcPts val="0"/>
              </a:spcBef>
              <a:buClr>
                <a:schemeClr val="lt1"/>
              </a:buClr>
              <a:buSzPts val="3600"/>
              <a:buNone/>
              <a:defRPr sz="3600">
                <a:solidFill>
                  <a:schemeClr val="lt1"/>
                </a:solidFill>
              </a:defRPr>
            </a:lvl6pPr>
            <a:lvl7pPr lvl="6" rtl="0">
              <a:spcBef>
                <a:spcPts val="0"/>
              </a:spcBef>
              <a:buClr>
                <a:schemeClr val="lt1"/>
              </a:buClr>
              <a:buSzPts val="3600"/>
              <a:buNone/>
              <a:defRPr sz="3600">
                <a:solidFill>
                  <a:schemeClr val="lt1"/>
                </a:solidFill>
              </a:defRPr>
            </a:lvl7pPr>
            <a:lvl8pPr lvl="7" rtl="0">
              <a:spcBef>
                <a:spcPts val="0"/>
              </a:spcBef>
              <a:buClr>
                <a:schemeClr val="lt1"/>
              </a:buClr>
              <a:buSzPts val="3600"/>
              <a:buNone/>
              <a:defRPr sz="3600">
                <a:solidFill>
                  <a:schemeClr val="lt1"/>
                </a:solidFill>
              </a:defRPr>
            </a:lvl8pPr>
            <a:lvl9pPr lvl="8" rtl="0">
              <a:spcBef>
                <a:spcPts val="0"/>
              </a:spcBef>
              <a:buClr>
                <a:schemeClr val="lt1"/>
              </a:buClr>
              <a:buSzPts val="3600"/>
              <a:buNone/>
              <a:defRPr sz="3600">
                <a:solidFill>
                  <a:schemeClr val="lt1"/>
                </a:solidFill>
              </a:defRPr>
            </a:lvl9pPr>
          </a:lstStyle>
          <a:p/>
        </p:txBody>
      </p:sp>
      <p:sp>
        <p:nvSpPr>
          <p:cNvPr id="62" name="Shape 6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63" name="Shape 63"/>
        <p:cNvGrpSpPr/>
        <p:nvPr/>
      </p:nvGrpSpPr>
      <p:grpSpPr>
        <a:xfrm>
          <a:off x="0" y="0"/>
          <a:ext cx="0" cy="0"/>
          <a:chOff x="0" y="0"/>
          <a:chExt cx="0" cy="0"/>
        </a:xfrm>
      </p:grpSpPr>
      <p:sp>
        <p:nvSpPr>
          <p:cNvPr id="64" name="Shape 64"/>
          <p:cNvSpPr/>
          <p:nvPr/>
        </p:nvSpPr>
        <p:spPr>
          <a:xfrm>
            <a:off x="0" y="5045700"/>
            <a:ext cx="9144000" cy="978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65" name="Shape 65"/>
          <p:cNvSpPr txBox="1"/>
          <p:nvPr>
            <p:ph type="title"/>
          </p:nvPr>
        </p:nvSpPr>
        <p:spPr>
          <a:xfrm>
            <a:off x="311700" y="445025"/>
            <a:ext cx="8520600" cy="572700"/>
          </a:xfrm>
          <a:prstGeom prst="rect">
            <a:avLst/>
          </a:prstGeom>
        </p:spPr>
        <p:txBody>
          <a:bodyPr anchorCtr="0" anchor="t" bIns="91425" lIns="91425" rIns="91425" wrap="square" tIns="91425"/>
          <a:lstStyle>
            <a:lvl1pPr lvl="0" rtl="0">
              <a:spcBef>
                <a:spcPts val="0"/>
              </a:spcBef>
              <a:buSzPts val="2800"/>
              <a:buNone/>
              <a:defRPr/>
            </a:lvl1pPr>
            <a:lvl2pPr lvl="1" rtl="0">
              <a:spcBef>
                <a:spcPts val="0"/>
              </a:spcBef>
              <a:buSzPts val="2800"/>
              <a:buNone/>
              <a:defRPr/>
            </a:lvl2pPr>
            <a:lvl3pPr lvl="2" rtl="0">
              <a:spcBef>
                <a:spcPts val="0"/>
              </a:spcBef>
              <a:buSzPts val="2800"/>
              <a:buNone/>
              <a:defRPr/>
            </a:lvl3pPr>
            <a:lvl4pPr lvl="3" rtl="0">
              <a:spcBef>
                <a:spcPts val="0"/>
              </a:spcBef>
              <a:buSzPts val="2800"/>
              <a:buNone/>
              <a:defRPr/>
            </a:lvl4pPr>
            <a:lvl5pPr lvl="4" rtl="0">
              <a:spcBef>
                <a:spcPts val="0"/>
              </a:spcBef>
              <a:buSzPts val="2800"/>
              <a:buNone/>
              <a:defRPr/>
            </a:lvl5pPr>
            <a:lvl6pPr lvl="5" rtl="0">
              <a:spcBef>
                <a:spcPts val="0"/>
              </a:spcBef>
              <a:buSzPts val="2800"/>
              <a:buNone/>
              <a:defRPr/>
            </a:lvl6pPr>
            <a:lvl7pPr lvl="6" rtl="0">
              <a:spcBef>
                <a:spcPts val="0"/>
              </a:spcBef>
              <a:buSzPts val="2800"/>
              <a:buNone/>
              <a:defRPr/>
            </a:lvl7pPr>
            <a:lvl8pPr lvl="7" rtl="0">
              <a:spcBef>
                <a:spcPts val="0"/>
              </a:spcBef>
              <a:buSzPts val="2800"/>
              <a:buNone/>
              <a:defRPr/>
            </a:lvl8pPr>
            <a:lvl9pPr lvl="8" rtl="0">
              <a:spcBef>
                <a:spcPts val="0"/>
              </a:spcBef>
              <a:buSzPts val="2800"/>
              <a:buNone/>
              <a:defRPr/>
            </a:lvl9pPr>
          </a:lstStyle>
          <a:p/>
        </p:txBody>
      </p:sp>
      <p:sp>
        <p:nvSpPr>
          <p:cNvPr id="66" name="Shape 66"/>
          <p:cNvSpPr txBox="1"/>
          <p:nvPr>
            <p:ph idx="1" type="body"/>
          </p:nvPr>
        </p:nvSpPr>
        <p:spPr>
          <a:xfrm>
            <a:off x="311700" y="1152475"/>
            <a:ext cx="8520600" cy="3416400"/>
          </a:xfrm>
          <a:prstGeom prst="rect">
            <a:avLst/>
          </a:prstGeom>
        </p:spPr>
        <p:txBody>
          <a:bodyPr anchorCtr="0" anchor="t" bIns="91425" lIns="91425" rIns="91425" wrap="square" tIns="91425"/>
          <a:lstStyle>
            <a:lvl1pPr lvl="0" rtl="0">
              <a:spcBef>
                <a:spcPts val="0"/>
              </a:spcBef>
              <a:buSzPts val="1800"/>
              <a:buChar char="●"/>
              <a:defRPr/>
            </a:lvl1pPr>
            <a:lvl2pPr lvl="1" rtl="0">
              <a:spcBef>
                <a:spcPts val="0"/>
              </a:spcBef>
              <a:buSzPts val="1400"/>
              <a:buChar char="○"/>
              <a:defRPr/>
            </a:lvl2pPr>
            <a:lvl3pPr lvl="2" rtl="0">
              <a:spcBef>
                <a:spcPts val="0"/>
              </a:spcBef>
              <a:buSzPts val="1400"/>
              <a:buChar char="■"/>
              <a:defRPr/>
            </a:lvl3pPr>
            <a:lvl4pPr lvl="3" rtl="0">
              <a:spcBef>
                <a:spcPts val="0"/>
              </a:spcBef>
              <a:buSzPts val="1400"/>
              <a:buChar char="●"/>
              <a:defRPr/>
            </a:lvl4pPr>
            <a:lvl5pPr lvl="4" rtl="0">
              <a:spcBef>
                <a:spcPts val="0"/>
              </a:spcBef>
              <a:buSzPts val="1400"/>
              <a:buChar char="○"/>
              <a:defRPr/>
            </a:lvl5pPr>
            <a:lvl6pPr lvl="5" rtl="0">
              <a:spcBef>
                <a:spcPts val="0"/>
              </a:spcBef>
              <a:buSzPts val="1400"/>
              <a:buChar char="■"/>
              <a:defRPr/>
            </a:lvl6pPr>
            <a:lvl7pPr lvl="6" rtl="0">
              <a:spcBef>
                <a:spcPts val="0"/>
              </a:spcBef>
              <a:buSzPts val="1400"/>
              <a:buChar char="●"/>
              <a:defRPr/>
            </a:lvl7pPr>
            <a:lvl8pPr lvl="7" rtl="0">
              <a:spcBef>
                <a:spcPts val="0"/>
              </a:spcBef>
              <a:buSzPts val="1400"/>
              <a:buChar char="○"/>
              <a:defRPr/>
            </a:lvl8pPr>
            <a:lvl9pPr lvl="8" rtl="0">
              <a:spcBef>
                <a:spcPts val="0"/>
              </a:spcBef>
              <a:buSzPts val="1400"/>
              <a:buChar char="■"/>
              <a:defRPr/>
            </a:lvl9pPr>
          </a:lstStyle>
          <a:p/>
        </p:txBody>
      </p:sp>
      <p:sp>
        <p:nvSpPr>
          <p:cNvPr id="67" name="Shape 6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68" name="Shape 68"/>
        <p:cNvGrpSpPr/>
        <p:nvPr/>
      </p:nvGrpSpPr>
      <p:grpSpPr>
        <a:xfrm>
          <a:off x="0" y="0"/>
          <a:ext cx="0" cy="0"/>
          <a:chOff x="0" y="0"/>
          <a:chExt cx="0" cy="0"/>
        </a:xfrm>
      </p:grpSpPr>
      <p:sp>
        <p:nvSpPr>
          <p:cNvPr id="69" name="Shape 69"/>
          <p:cNvSpPr txBox="1"/>
          <p:nvPr>
            <p:ph type="title"/>
          </p:nvPr>
        </p:nvSpPr>
        <p:spPr>
          <a:xfrm>
            <a:off x="311700" y="445025"/>
            <a:ext cx="8520600" cy="572700"/>
          </a:xfrm>
          <a:prstGeom prst="rect">
            <a:avLst/>
          </a:prstGeom>
        </p:spPr>
        <p:txBody>
          <a:bodyPr anchorCtr="0" anchor="t" bIns="91425" lIns="91425" rIns="91425" wrap="square" tIns="91425"/>
          <a:lstStyle>
            <a:lvl1pPr lvl="0" rtl="0">
              <a:spcBef>
                <a:spcPts val="0"/>
              </a:spcBef>
              <a:buSzPts val="2800"/>
              <a:buNone/>
              <a:defRPr/>
            </a:lvl1pPr>
            <a:lvl2pPr lvl="1" rtl="0">
              <a:spcBef>
                <a:spcPts val="0"/>
              </a:spcBef>
              <a:buSzPts val="2800"/>
              <a:buNone/>
              <a:defRPr/>
            </a:lvl2pPr>
            <a:lvl3pPr lvl="2" rtl="0">
              <a:spcBef>
                <a:spcPts val="0"/>
              </a:spcBef>
              <a:buSzPts val="2800"/>
              <a:buNone/>
              <a:defRPr/>
            </a:lvl3pPr>
            <a:lvl4pPr lvl="3" rtl="0">
              <a:spcBef>
                <a:spcPts val="0"/>
              </a:spcBef>
              <a:buSzPts val="2800"/>
              <a:buNone/>
              <a:defRPr/>
            </a:lvl4pPr>
            <a:lvl5pPr lvl="4" rtl="0">
              <a:spcBef>
                <a:spcPts val="0"/>
              </a:spcBef>
              <a:buSzPts val="2800"/>
              <a:buNone/>
              <a:defRPr/>
            </a:lvl5pPr>
            <a:lvl6pPr lvl="5" rtl="0">
              <a:spcBef>
                <a:spcPts val="0"/>
              </a:spcBef>
              <a:buSzPts val="2800"/>
              <a:buNone/>
              <a:defRPr/>
            </a:lvl6pPr>
            <a:lvl7pPr lvl="6" rtl="0">
              <a:spcBef>
                <a:spcPts val="0"/>
              </a:spcBef>
              <a:buSzPts val="2800"/>
              <a:buNone/>
              <a:defRPr/>
            </a:lvl7pPr>
            <a:lvl8pPr lvl="7" rtl="0">
              <a:spcBef>
                <a:spcPts val="0"/>
              </a:spcBef>
              <a:buSzPts val="2800"/>
              <a:buNone/>
              <a:defRPr/>
            </a:lvl8pPr>
            <a:lvl9pPr lvl="8" rtl="0">
              <a:spcBef>
                <a:spcPts val="0"/>
              </a:spcBef>
              <a:buSzPts val="2800"/>
              <a:buNone/>
              <a:defRPr/>
            </a:lvl9pPr>
          </a:lstStyle>
          <a:p/>
        </p:txBody>
      </p:sp>
      <p:sp>
        <p:nvSpPr>
          <p:cNvPr id="70" name="Shape 70"/>
          <p:cNvSpPr txBox="1"/>
          <p:nvPr>
            <p:ph idx="1" type="body"/>
          </p:nvPr>
        </p:nvSpPr>
        <p:spPr>
          <a:xfrm>
            <a:off x="311700" y="1152475"/>
            <a:ext cx="3999900" cy="34164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71" name="Shape 71"/>
          <p:cNvSpPr txBox="1"/>
          <p:nvPr>
            <p:ph idx="2" type="body"/>
          </p:nvPr>
        </p:nvSpPr>
        <p:spPr>
          <a:xfrm>
            <a:off x="4832400" y="1152475"/>
            <a:ext cx="3999900" cy="34164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72" name="Shape 7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73" name="Shape 73"/>
        <p:cNvGrpSpPr/>
        <p:nvPr/>
      </p:nvGrpSpPr>
      <p:grpSpPr>
        <a:xfrm>
          <a:off x="0" y="0"/>
          <a:ext cx="0" cy="0"/>
          <a:chOff x="0" y="0"/>
          <a:chExt cx="0" cy="0"/>
        </a:xfrm>
      </p:grpSpPr>
      <p:sp>
        <p:nvSpPr>
          <p:cNvPr id="74" name="Shape 74"/>
          <p:cNvSpPr txBox="1"/>
          <p:nvPr>
            <p:ph type="title"/>
          </p:nvPr>
        </p:nvSpPr>
        <p:spPr>
          <a:xfrm>
            <a:off x="311700" y="445025"/>
            <a:ext cx="8520600" cy="572700"/>
          </a:xfrm>
          <a:prstGeom prst="rect">
            <a:avLst/>
          </a:prstGeom>
        </p:spPr>
        <p:txBody>
          <a:bodyPr anchorCtr="0" anchor="t" bIns="91425" lIns="91425" rIns="91425" wrap="square" tIns="91425"/>
          <a:lstStyle>
            <a:lvl1pPr lvl="0" rtl="0">
              <a:spcBef>
                <a:spcPts val="0"/>
              </a:spcBef>
              <a:buSzPts val="2800"/>
              <a:buNone/>
              <a:defRPr/>
            </a:lvl1pPr>
            <a:lvl2pPr lvl="1" rtl="0">
              <a:spcBef>
                <a:spcPts val="0"/>
              </a:spcBef>
              <a:buSzPts val="2800"/>
              <a:buNone/>
              <a:defRPr/>
            </a:lvl2pPr>
            <a:lvl3pPr lvl="2" rtl="0">
              <a:spcBef>
                <a:spcPts val="0"/>
              </a:spcBef>
              <a:buSzPts val="2800"/>
              <a:buNone/>
              <a:defRPr/>
            </a:lvl3pPr>
            <a:lvl4pPr lvl="3" rtl="0">
              <a:spcBef>
                <a:spcPts val="0"/>
              </a:spcBef>
              <a:buSzPts val="2800"/>
              <a:buNone/>
              <a:defRPr/>
            </a:lvl4pPr>
            <a:lvl5pPr lvl="4" rtl="0">
              <a:spcBef>
                <a:spcPts val="0"/>
              </a:spcBef>
              <a:buSzPts val="2800"/>
              <a:buNone/>
              <a:defRPr/>
            </a:lvl5pPr>
            <a:lvl6pPr lvl="5" rtl="0">
              <a:spcBef>
                <a:spcPts val="0"/>
              </a:spcBef>
              <a:buSzPts val="2800"/>
              <a:buNone/>
              <a:defRPr/>
            </a:lvl6pPr>
            <a:lvl7pPr lvl="6" rtl="0">
              <a:spcBef>
                <a:spcPts val="0"/>
              </a:spcBef>
              <a:buSzPts val="2800"/>
              <a:buNone/>
              <a:defRPr/>
            </a:lvl7pPr>
            <a:lvl8pPr lvl="7" rtl="0">
              <a:spcBef>
                <a:spcPts val="0"/>
              </a:spcBef>
              <a:buSzPts val="2800"/>
              <a:buNone/>
              <a:defRPr/>
            </a:lvl8pPr>
            <a:lvl9pPr lvl="8" rtl="0">
              <a:spcBef>
                <a:spcPts val="0"/>
              </a:spcBef>
              <a:buSzPts val="2800"/>
              <a:buNone/>
              <a:defRPr/>
            </a:lvl9pPr>
          </a:lstStyle>
          <a:p/>
        </p:txBody>
      </p:sp>
      <p:sp>
        <p:nvSpPr>
          <p:cNvPr id="75" name="Shape 7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76" name="Shape 76"/>
        <p:cNvGrpSpPr/>
        <p:nvPr/>
      </p:nvGrpSpPr>
      <p:grpSpPr>
        <a:xfrm>
          <a:off x="0" y="0"/>
          <a:ext cx="0" cy="0"/>
          <a:chOff x="0" y="0"/>
          <a:chExt cx="0" cy="0"/>
        </a:xfrm>
      </p:grpSpPr>
      <p:sp>
        <p:nvSpPr>
          <p:cNvPr id="77" name="Shape 77"/>
          <p:cNvSpPr txBox="1"/>
          <p:nvPr>
            <p:ph type="title"/>
          </p:nvPr>
        </p:nvSpPr>
        <p:spPr>
          <a:xfrm>
            <a:off x="311700" y="555600"/>
            <a:ext cx="2808000" cy="755700"/>
          </a:xfrm>
          <a:prstGeom prst="rect">
            <a:avLst/>
          </a:prstGeom>
        </p:spPr>
        <p:txBody>
          <a:bodyPr anchorCtr="0" anchor="b" bIns="91425" lIns="91425" rIns="91425" wrap="square" tIns="91425"/>
          <a:lstStyle>
            <a:lvl1pPr lvl="0" rtl="0">
              <a:spcBef>
                <a:spcPts val="0"/>
              </a:spcBef>
              <a:buSzPts val="2400"/>
              <a:buNone/>
              <a:defRPr sz="2400"/>
            </a:lvl1pPr>
            <a:lvl2pPr lvl="1" rtl="0">
              <a:spcBef>
                <a:spcPts val="0"/>
              </a:spcBef>
              <a:buSzPts val="2400"/>
              <a:buNone/>
              <a:defRPr sz="2400"/>
            </a:lvl2pPr>
            <a:lvl3pPr lvl="2" rtl="0">
              <a:spcBef>
                <a:spcPts val="0"/>
              </a:spcBef>
              <a:buSzPts val="2400"/>
              <a:buNone/>
              <a:defRPr sz="2400"/>
            </a:lvl3pPr>
            <a:lvl4pPr lvl="3" rtl="0">
              <a:spcBef>
                <a:spcPts val="0"/>
              </a:spcBef>
              <a:buSzPts val="2400"/>
              <a:buNone/>
              <a:defRPr sz="2400"/>
            </a:lvl4pPr>
            <a:lvl5pPr lvl="4" rtl="0">
              <a:spcBef>
                <a:spcPts val="0"/>
              </a:spcBef>
              <a:buSzPts val="2400"/>
              <a:buNone/>
              <a:defRPr sz="2400"/>
            </a:lvl5pPr>
            <a:lvl6pPr lvl="5" rtl="0">
              <a:spcBef>
                <a:spcPts val="0"/>
              </a:spcBef>
              <a:buSzPts val="2400"/>
              <a:buNone/>
              <a:defRPr sz="2400"/>
            </a:lvl6pPr>
            <a:lvl7pPr lvl="6" rtl="0">
              <a:spcBef>
                <a:spcPts val="0"/>
              </a:spcBef>
              <a:buSzPts val="2400"/>
              <a:buNone/>
              <a:defRPr sz="2400"/>
            </a:lvl7pPr>
            <a:lvl8pPr lvl="7" rtl="0">
              <a:spcBef>
                <a:spcPts val="0"/>
              </a:spcBef>
              <a:buSzPts val="2400"/>
              <a:buNone/>
              <a:defRPr sz="2400"/>
            </a:lvl8pPr>
            <a:lvl9pPr lvl="8" rtl="0">
              <a:spcBef>
                <a:spcPts val="0"/>
              </a:spcBef>
              <a:buSzPts val="2400"/>
              <a:buNone/>
              <a:defRPr sz="2400"/>
            </a:lvl9pPr>
          </a:lstStyle>
          <a:p/>
        </p:txBody>
      </p:sp>
      <p:sp>
        <p:nvSpPr>
          <p:cNvPr id="78" name="Shape 78"/>
          <p:cNvSpPr txBox="1"/>
          <p:nvPr>
            <p:ph idx="1" type="body"/>
          </p:nvPr>
        </p:nvSpPr>
        <p:spPr>
          <a:xfrm>
            <a:off x="311700" y="1389600"/>
            <a:ext cx="2808000" cy="3179400"/>
          </a:xfrm>
          <a:prstGeom prst="rect">
            <a:avLst/>
          </a:prstGeom>
        </p:spPr>
        <p:txBody>
          <a:bodyPr anchorCtr="0" anchor="t" bIns="91425" lIns="91425" rIns="91425" wrap="square" tIns="91425"/>
          <a:lstStyle>
            <a:lvl1pPr lvl="0" rtl="0">
              <a:spcBef>
                <a:spcPts val="0"/>
              </a:spcBef>
              <a:buSzPts val="1200"/>
              <a:buChar char="●"/>
              <a:defRPr sz="12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79" name="Shape 7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lt2"/>
        </a:solidFill>
      </p:bgPr>
    </p:bg>
    <p:spTree>
      <p:nvGrpSpPr>
        <p:cNvPr id="80" name="Shape 80"/>
        <p:cNvGrpSpPr/>
        <p:nvPr/>
      </p:nvGrpSpPr>
      <p:grpSpPr>
        <a:xfrm>
          <a:off x="0" y="0"/>
          <a:ext cx="0" cy="0"/>
          <a:chOff x="0" y="0"/>
          <a:chExt cx="0" cy="0"/>
        </a:xfrm>
      </p:grpSpPr>
      <p:sp>
        <p:nvSpPr>
          <p:cNvPr id="81" name="Shape 81"/>
          <p:cNvSpPr txBox="1"/>
          <p:nvPr>
            <p:ph type="title"/>
          </p:nvPr>
        </p:nvSpPr>
        <p:spPr>
          <a:xfrm>
            <a:off x="490250" y="526350"/>
            <a:ext cx="5797500" cy="4090800"/>
          </a:xfrm>
          <a:prstGeom prst="rect">
            <a:avLst/>
          </a:prstGeom>
        </p:spPr>
        <p:txBody>
          <a:bodyPr anchorCtr="0" anchor="ctr" bIns="91425" lIns="91425" rIns="91425" wrap="square" tIns="91425"/>
          <a:lstStyle>
            <a:lvl1pPr lvl="0" rtl="0">
              <a:spcBef>
                <a:spcPts val="0"/>
              </a:spcBef>
              <a:buSzPts val="4800"/>
              <a:buNone/>
              <a:defRPr sz="4800"/>
            </a:lvl1pPr>
            <a:lvl2pPr lvl="1" rtl="0">
              <a:spcBef>
                <a:spcPts val="0"/>
              </a:spcBef>
              <a:buSzPts val="4800"/>
              <a:buNone/>
              <a:defRPr sz="4800"/>
            </a:lvl2pPr>
            <a:lvl3pPr lvl="2" rtl="0">
              <a:spcBef>
                <a:spcPts val="0"/>
              </a:spcBef>
              <a:buSzPts val="4800"/>
              <a:buNone/>
              <a:defRPr sz="4800"/>
            </a:lvl3pPr>
            <a:lvl4pPr lvl="3" rtl="0">
              <a:spcBef>
                <a:spcPts val="0"/>
              </a:spcBef>
              <a:buSzPts val="4800"/>
              <a:buNone/>
              <a:defRPr sz="4800"/>
            </a:lvl4pPr>
            <a:lvl5pPr lvl="4" rtl="0">
              <a:spcBef>
                <a:spcPts val="0"/>
              </a:spcBef>
              <a:buSzPts val="4800"/>
              <a:buNone/>
              <a:defRPr sz="4800"/>
            </a:lvl5pPr>
            <a:lvl6pPr lvl="5" rtl="0">
              <a:spcBef>
                <a:spcPts val="0"/>
              </a:spcBef>
              <a:buSzPts val="4800"/>
              <a:buNone/>
              <a:defRPr sz="4800"/>
            </a:lvl6pPr>
            <a:lvl7pPr lvl="6" rtl="0">
              <a:spcBef>
                <a:spcPts val="0"/>
              </a:spcBef>
              <a:buSzPts val="4800"/>
              <a:buNone/>
              <a:defRPr sz="4800"/>
            </a:lvl7pPr>
            <a:lvl8pPr lvl="7" rtl="0">
              <a:spcBef>
                <a:spcPts val="0"/>
              </a:spcBef>
              <a:buSzPts val="4800"/>
              <a:buNone/>
              <a:defRPr sz="4800"/>
            </a:lvl8pPr>
            <a:lvl9pPr lvl="8" rtl="0">
              <a:spcBef>
                <a:spcPts val="0"/>
              </a:spcBef>
              <a:buSzPts val="4800"/>
              <a:buNone/>
              <a:defRPr sz="4800"/>
            </a:lvl9pPr>
          </a:lstStyle>
          <a:p/>
        </p:txBody>
      </p:sp>
      <p:sp>
        <p:nvSpPr>
          <p:cNvPr id="82" name="Shape 8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83" name="Shape 83"/>
        <p:cNvGrpSpPr/>
        <p:nvPr/>
      </p:nvGrpSpPr>
      <p:grpSpPr>
        <a:xfrm>
          <a:off x="0" y="0"/>
          <a:ext cx="0" cy="0"/>
          <a:chOff x="0" y="0"/>
          <a:chExt cx="0" cy="0"/>
        </a:xfrm>
      </p:grpSpPr>
      <p:sp>
        <p:nvSpPr>
          <p:cNvPr id="84" name="Shape 84"/>
          <p:cNvSpPr/>
          <p:nvPr/>
        </p:nvSpPr>
        <p:spPr>
          <a:xfrm>
            <a:off x="4572000" y="75"/>
            <a:ext cx="4572000" cy="5143500"/>
          </a:xfrm>
          <a:prstGeom prst="rect">
            <a:avLst/>
          </a:prstGeom>
          <a:solidFill>
            <a:schemeClr val="dk1"/>
          </a:solidFill>
          <a:ln>
            <a:noFill/>
          </a:ln>
        </p:spPr>
        <p:txBody>
          <a:bodyPr anchorCtr="0" anchor="ctr" bIns="91425" lIns="91425" rIns="91425" wrap="square" tIns="91425">
            <a:noAutofit/>
          </a:bodyPr>
          <a:lstStyle/>
          <a:p>
            <a:pPr indent="0" lvl="0" marL="0">
              <a:spcBef>
                <a:spcPts val="0"/>
              </a:spcBef>
              <a:buNone/>
            </a:pPr>
            <a:r>
              <a:t/>
            </a:r>
            <a:endParaRPr/>
          </a:p>
        </p:txBody>
      </p:sp>
      <p:cxnSp>
        <p:nvCxnSpPr>
          <p:cNvPr id="85" name="Shape 85"/>
          <p:cNvCxnSpPr/>
          <p:nvPr/>
        </p:nvCxnSpPr>
        <p:spPr>
          <a:xfrm>
            <a:off x="5029675" y="4495500"/>
            <a:ext cx="468300" cy="0"/>
          </a:xfrm>
          <a:prstGeom prst="straightConnector1">
            <a:avLst/>
          </a:prstGeom>
          <a:noFill/>
          <a:ln cap="flat" cmpd="sng" w="19050">
            <a:solidFill>
              <a:schemeClr val="lt2"/>
            </a:solidFill>
            <a:prstDash val="solid"/>
            <a:round/>
            <a:headEnd len="med" w="med" type="none"/>
            <a:tailEnd len="med" w="med" type="none"/>
          </a:ln>
        </p:spPr>
      </p:cxnSp>
      <p:sp>
        <p:nvSpPr>
          <p:cNvPr id="86" name="Shape 86"/>
          <p:cNvSpPr txBox="1"/>
          <p:nvPr>
            <p:ph type="title"/>
          </p:nvPr>
        </p:nvSpPr>
        <p:spPr>
          <a:xfrm>
            <a:off x="265500" y="1205825"/>
            <a:ext cx="4045200" cy="1509600"/>
          </a:xfrm>
          <a:prstGeom prst="rect">
            <a:avLst/>
          </a:prstGeom>
        </p:spPr>
        <p:txBody>
          <a:bodyPr anchorCtr="0" anchor="b" bIns="91425" lIns="91425" rIns="91425" wrap="square" tIns="91425"/>
          <a:lstStyle>
            <a:lvl1pPr lvl="0" rtl="0" algn="ctr">
              <a:spcBef>
                <a:spcPts val="0"/>
              </a:spcBef>
              <a:buSzPts val="4200"/>
              <a:buNone/>
              <a:defRPr sz="4200"/>
            </a:lvl1pPr>
            <a:lvl2pPr lvl="1" rtl="0" algn="ctr">
              <a:spcBef>
                <a:spcPts val="0"/>
              </a:spcBef>
              <a:buSzPts val="4200"/>
              <a:buNone/>
              <a:defRPr sz="4200"/>
            </a:lvl2pPr>
            <a:lvl3pPr lvl="2" rtl="0" algn="ctr">
              <a:spcBef>
                <a:spcPts val="0"/>
              </a:spcBef>
              <a:buSzPts val="4200"/>
              <a:buNone/>
              <a:defRPr sz="4200"/>
            </a:lvl3pPr>
            <a:lvl4pPr lvl="3" rtl="0" algn="ctr">
              <a:spcBef>
                <a:spcPts val="0"/>
              </a:spcBef>
              <a:buSzPts val="4200"/>
              <a:buNone/>
              <a:defRPr sz="4200"/>
            </a:lvl4pPr>
            <a:lvl5pPr lvl="4" rtl="0" algn="ctr">
              <a:spcBef>
                <a:spcPts val="0"/>
              </a:spcBef>
              <a:buSzPts val="4200"/>
              <a:buNone/>
              <a:defRPr sz="4200"/>
            </a:lvl5pPr>
            <a:lvl6pPr lvl="5" rtl="0" algn="ctr">
              <a:spcBef>
                <a:spcPts val="0"/>
              </a:spcBef>
              <a:buSzPts val="4200"/>
              <a:buNone/>
              <a:defRPr sz="4200"/>
            </a:lvl6pPr>
            <a:lvl7pPr lvl="6" rtl="0" algn="ctr">
              <a:spcBef>
                <a:spcPts val="0"/>
              </a:spcBef>
              <a:buSzPts val="4200"/>
              <a:buNone/>
              <a:defRPr sz="4200"/>
            </a:lvl7pPr>
            <a:lvl8pPr lvl="7" rtl="0" algn="ctr">
              <a:spcBef>
                <a:spcPts val="0"/>
              </a:spcBef>
              <a:buSzPts val="4200"/>
              <a:buNone/>
              <a:defRPr sz="4200"/>
            </a:lvl8pPr>
            <a:lvl9pPr lvl="8" rtl="0" algn="ctr">
              <a:spcBef>
                <a:spcPts val="0"/>
              </a:spcBef>
              <a:buSzPts val="4200"/>
              <a:buNone/>
              <a:defRPr sz="4200"/>
            </a:lvl9pPr>
          </a:lstStyle>
          <a:p/>
        </p:txBody>
      </p:sp>
      <p:sp>
        <p:nvSpPr>
          <p:cNvPr id="87" name="Shape 87"/>
          <p:cNvSpPr txBox="1"/>
          <p:nvPr>
            <p:ph idx="1" type="subTitle"/>
          </p:nvPr>
        </p:nvSpPr>
        <p:spPr>
          <a:xfrm>
            <a:off x="265500" y="2769001"/>
            <a:ext cx="4045200" cy="1345500"/>
          </a:xfrm>
          <a:prstGeom prst="rect">
            <a:avLst/>
          </a:prstGeom>
        </p:spPr>
        <p:txBody>
          <a:bodyPr anchorCtr="0" anchor="t" bIns="91425" lIns="91425"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Shape 88"/>
          <p:cNvSpPr txBox="1"/>
          <p:nvPr>
            <p:ph idx="2" type="body"/>
          </p:nvPr>
        </p:nvSpPr>
        <p:spPr>
          <a:xfrm>
            <a:off x="4939500" y="724200"/>
            <a:ext cx="3837000" cy="3695100"/>
          </a:xfrm>
          <a:prstGeom prst="rect">
            <a:avLst/>
          </a:prstGeom>
        </p:spPr>
        <p:txBody>
          <a:bodyPr anchorCtr="0" anchor="ctr" bIns="91425" lIns="91425" rIns="91425" wrap="square" tIns="91425"/>
          <a:lstStyle>
            <a:lvl1pPr lvl="0" rtl="0">
              <a:spcBef>
                <a:spcPts val="0"/>
              </a:spcBef>
              <a:buClr>
                <a:schemeClr val="lt1"/>
              </a:buClr>
              <a:buSzPts val="1800"/>
              <a:buChar char="●"/>
              <a:defRPr>
                <a:solidFill>
                  <a:schemeClr val="lt1"/>
                </a:solidFill>
              </a:defRPr>
            </a:lvl1pPr>
            <a:lvl2pPr lvl="1" rtl="0">
              <a:spcBef>
                <a:spcPts val="0"/>
              </a:spcBef>
              <a:buClr>
                <a:schemeClr val="lt1"/>
              </a:buClr>
              <a:buSzPts val="1400"/>
              <a:buChar char="○"/>
              <a:defRPr>
                <a:solidFill>
                  <a:schemeClr val="lt1"/>
                </a:solidFill>
              </a:defRPr>
            </a:lvl2pPr>
            <a:lvl3pPr lvl="2" rtl="0">
              <a:spcBef>
                <a:spcPts val="0"/>
              </a:spcBef>
              <a:buClr>
                <a:schemeClr val="lt1"/>
              </a:buClr>
              <a:buSzPts val="1400"/>
              <a:buChar char="■"/>
              <a:defRPr>
                <a:solidFill>
                  <a:schemeClr val="lt1"/>
                </a:solidFill>
              </a:defRPr>
            </a:lvl3pPr>
            <a:lvl4pPr lvl="3" rtl="0">
              <a:spcBef>
                <a:spcPts val="0"/>
              </a:spcBef>
              <a:buClr>
                <a:schemeClr val="lt1"/>
              </a:buClr>
              <a:buSzPts val="1400"/>
              <a:buChar char="●"/>
              <a:defRPr>
                <a:solidFill>
                  <a:schemeClr val="lt1"/>
                </a:solidFill>
              </a:defRPr>
            </a:lvl4pPr>
            <a:lvl5pPr lvl="4" rtl="0">
              <a:spcBef>
                <a:spcPts val="0"/>
              </a:spcBef>
              <a:buClr>
                <a:schemeClr val="lt1"/>
              </a:buClr>
              <a:buSzPts val="1400"/>
              <a:buChar char="○"/>
              <a:defRPr>
                <a:solidFill>
                  <a:schemeClr val="lt1"/>
                </a:solidFill>
              </a:defRPr>
            </a:lvl5pPr>
            <a:lvl6pPr lvl="5" rtl="0">
              <a:spcBef>
                <a:spcPts val="0"/>
              </a:spcBef>
              <a:buClr>
                <a:schemeClr val="lt1"/>
              </a:buClr>
              <a:buSzPts val="1400"/>
              <a:buChar char="■"/>
              <a:defRPr>
                <a:solidFill>
                  <a:schemeClr val="lt1"/>
                </a:solidFill>
              </a:defRPr>
            </a:lvl6pPr>
            <a:lvl7pPr lvl="6" rtl="0">
              <a:spcBef>
                <a:spcPts val="0"/>
              </a:spcBef>
              <a:buClr>
                <a:schemeClr val="lt1"/>
              </a:buClr>
              <a:buSzPts val="1400"/>
              <a:buChar char="●"/>
              <a:defRPr>
                <a:solidFill>
                  <a:schemeClr val="lt1"/>
                </a:solidFill>
              </a:defRPr>
            </a:lvl7pPr>
            <a:lvl8pPr lvl="7" rtl="0">
              <a:spcBef>
                <a:spcPts val="0"/>
              </a:spcBef>
              <a:buClr>
                <a:schemeClr val="lt1"/>
              </a:buClr>
              <a:buSzPts val="1400"/>
              <a:buChar char="○"/>
              <a:defRPr>
                <a:solidFill>
                  <a:schemeClr val="lt1"/>
                </a:solidFill>
              </a:defRPr>
            </a:lvl8pPr>
            <a:lvl9pPr lvl="8" rtl="0">
              <a:spcBef>
                <a:spcPts val="0"/>
              </a:spcBef>
              <a:buClr>
                <a:schemeClr val="lt1"/>
              </a:buClr>
              <a:buSzPts val="1400"/>
              <a:buChar char="■"/>
              <a:defRPr>
                <a:solidFill>
                  <a:schemeClr val="lt1"/>
                </a:solidFill>
              </a:defRPr>
            </a:lvl9pPr>
          </a:lstStyle>
          <a:p/>
        </p:txBody>
      </p:sp>
      <p:sp>
        <p:nvSpPr>
          <p:cNvPr id="89" name="Shape 8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wrap="square" tIns="91425"/>
          <a:lstStyle>
            <a:lvl1pPr lvl="0" rtl="0" algn="ctr">
              <a:spcBef>
                <a:spcPts val="0"/>
              </a:spcBef>
              <a:buSzPts val="3600"/>
              <a:buNone/>
              <a:defRPr sz="3600"/>
            </a:lvl1pPr>
            <a:lvl2pPr lvl="1" rtl="0" algn="ctr">
              <a:spcBef>
                <a:spcPts val="0"/>
              </a:spcBef>
              <a:buSzPts val="3600"/>
              <a:buNone/>
              <a:defRPr sz="3600"/>
            </a:lvl2pPr>
            <a:lvl3pPr lvl="2" rtl="0" algn="ctr">
              <a:spcBef>
                <a:spcPts val="0"/>
              </a:spcBef>
              <a:buSzPts val="3600"/>
              <a:buNone/>
              <a:defRPr sz="3600"/>
            </a:lvl3pPr>
            <a:lvl4pPr lvl="3" rtl="0" algn="ctr">
              <a:spcBef>
                <a:spcPts val="0"/>
              </a:spcBef>
              <a:buSzPts val="3600"/>
              <a:buNone/>
              <a:defRPr sz="3600"/>
            </a:lvl4pPr>
            <a:lvl5pPr lvl="4" rtl="0" algn="ctr">
              <a:spcBef>
                <a:spcPts val="0"/>
              </a:spcBef>
              <a:buSzPts val="3600"/>
              <a:buNone/>
              <a:defRPr sz="3600"/>
            </a:lvl5pPr>
            <a:lvl6pPr lvl="5" rtl="0" algn="ctr">
              <a:spcBef>
                <a:spcPts val="0"/>
              </a:spcBef>
              <a:buSzPts val="3600"/>
              <a:buNone/>
              <a:defRPr sz="3600"/>
            </a:lvl6pPr>
            <a:lvl7pPr lvl="6" rtl="0" algn="ctr">
              <a:spcBef>
                <a:spcPts val="0"/>
              </a:spcBef>
              <a:buSzPts val="3600"/>
              <a:buNone/>
              <a:defRPr sz="3600"/>
            </a:lvl7pPr>
            <a:lvl8pPr lvl="7" rtl="0" algn="ctr">
              <a:spcBef>
                <a:spcPts val="0"/>
              </a:spcBef>
              <a:buSzPts val="3600"/>
              <a:buNone/>
              <a:defRPr sz="3600"/>
            </a:lvl8pPr>
            <a:lvl9pPr lvl="8" rtl="0" algn="ctr">
              <a:spcBef>
                <a:spcPts val="0"/>
              </a:spcBef>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90" name="Shape 90"/>
        <p:cNvGrpSpPr/>
        <p:nvPr/>
      </p:nvGrpSpPr>
      <p:grpSpPr>
        <a:xfrm>
          <a:off x="0" y="0"/>
          <a:ext cx="0" cy="0"/>
          <a:chOff x="0" y="0"/>
          <a:chExt cx="0" cy="0"/>
        </a:xfrm>
      </p:grpSpPr>
      <p:sp>
        <p:nvSpPr>
          <p:cNvPr id="91" name="Shape 91"/>
          <p:cNvSpPr txBox="1"/>
          <p:nvPr>
            <p:ph idx="1" type="body"/>
          </p:nvPr>
        </p:nvSpPr>
        <p:spPr>
          <a:xfrm>
            <a:off x="311700" y="4236825"/>
            <a:ext cx="5998800" cy="598800"/>
          </a:xfrm>
          <a:prstGeom prst="rect">
            <a:avLst/>
          </a:prstGeom>
        </p:spPr>
        <p:txBody>
          <a:bodyPr anchorCtr="0" anchor="ctr" bIns="91425" lIns="91425" rIns="91425" wrap="square" tIns="91425"/>
          <a:lstStyle>
            <a:lvl1pPr lvl="0" rtl="0">
              <a:lnSpc>
                <a:spcPct val="100000"/>
              </a:lnSpc>
              <a:spcBef>
                <a:spcPts val="0"/>
              </a:spcBef>
              <a:spcAft>
                <a:spcPts val="0"/>
              </a:spcAft>
              <a:buSzPts val="2100"/>
              <a:buNone/>
              <a:defRPr sz="2100"/>
            </a:lvl1pPr>
          </a:lstStyle>
          <a:p/>
        </p:txBody>
      </p:sp>
      <p:sp>
        <p:nvSpPr>
          <p:cNvPr id="92" name="Shape 9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93" name="Shape 93"/>
        <p:cNvGrpSpPr/>
        <p:nvPr/>
      </p:nvGrpSpPr>
      <p:grpSpPr>
        <a:xfrm>
          <a:off x="0" y="0"/>
          <a:ext cx="0" cy="0"/>
          <a:chOff x="0" y="0"/>
          <a:chExt cx="0" cy="0"/>
        </a:xfrm>
      </p:grpSpPr>
      <p:sp>
        <p:nvSpPr>
          <p:cNvPr id="94" name="Shape 94"/>
          <p:cNvSpPr/>
          <p:nvPr/>
        </p:nvSpPr>
        <p:spPr>
          <a:xfrm>
            <a:off x="0" y="5045700"/>
            <a:ext cx="9144000" cy="978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95" name="Shape 95"/>
          <p:cNvSpPr txBox="1"/>
          <p:nvPr>
            <p:ph type="title"/>
          </p:nvPr>
        </p:nvSpPr>
        <p:spPr>
          <a:xfrm>
            <a:off x="311700" y="991475"/>
            <a:ext cx="8520600" cy="1917900"/>
          </a:xfrm>
          <a:prstGeom prst="rect">
            <a:avLst/>
          </a:prstGeom>
        </p:spPr>
        <p:txBody>
          <a:bodyPr anchorCtr="0" anchor="ctr" bIns="91425" lIns="91425" rIns="91425" wrap="square" tIns="91425"/>
          <a:lstStyle>
            <a:lvl1pPr lvl="0" rtl="0" algn="ctr">
              <a:spcBef>
                <a:spcPts val="0"/>
              </a:spcBef>
              <a:buSzPts val="14000"/>
              <a:buNone/>
              <a:defRPr b="1" sz="14000"/>
            </a:lvl1pPr>
            <a:lvl2pPr lvl="1" rtl="0" algn="ctr">
              <a:spcBef>
                <a:spcPts val="0"/>
              </a:spcBef>
              <a:buSzPts val="14000"/>
              <a:buNone/>
              <a:defRPr b="1" sz="14000"/>
            </a:lvl2pPr>
            <a:lvl3pPr lvl="2" rtl="0" algn="ctr">
              <a:spcBef>
                <a:spcPts val="0"/>
              </a:spcBef>
              <a:buSzPts val="14000"/>
              <a:buNone/>
              <a:defRPr b="1" sz="14000"/>
            </a:lvl3pPr>
            <a:lvl4pPr lvl="3" rtl="0" algn="ctr">
              <a:spcBef>
                <a:spcPts val="0"/>
              </a:spcBef>
              <a:buSzPts val="14000"/>
              <a:buNone/>
              <a:defRPr b="1" sz="14000"/>
            </a:lvl4pPr>
            <a:lvl5pPr lvl="4" rtl="0" algn="ctr">
              <a:spcBef>
                <a:spcPts val="0"/>
              </a:spcBef>
              <a:buSzPts val="14000"/>
              <a:buNone/>
              <a:defRPr b="1" sz="14000"/>
            </a:lvl5pPr>
            <a:lvl6pPr lvl="5" rtl="0" algn="ctr">
              <a:spcBef>
                <a:spcPts val="0"/>
              </a:spcBef>
              <a:buSzPts val="14000"/>
              <a:buNone/>
              <a:defRPr b="1" sz="14000"/>
            </a:lvl6pPr>
            <a:lvl7pPr lvl="6" rtl="0" algn="ctr">
              <a:spcBef>
                <a:spcPts val="0"/>
              </a:spcBef>
              <a:buSzPts val="14000"/>
              <a:buNone/>
              <a:defRPr b="1" sz="14000"/>
            </a:lvl7pPr>
            <a:lvl8pPr lvl="7" rtl="0" algn="ctr">
              <a:spcBef>
                <a:spcPts val="0"/>
              </a:spcBef>
              <a:buSzPts val="14000"/>
              <a:buNone/>
              <a:defRPr b="1" sz="14000"/>
            </a:lvl8pPr>
            <a:lvl9pPr lvl="8" rtl="0" algn="ctr">
              <a:spcBef>
                <a:spcPts val="0"/>
              </a:spcBef>
              <a:buSzPts val="14000"/>
              <a:buNone/>
              <a:defRPr b="1" sz="14000"/>
            </a:lvl9pPr>
          </a:lstStyle>
          <a:p/>
        </p:txBody>
      </p:sp>
      <p:sp>
        <p:nvSpPr>
          <p:cNvPr id="96" name="Shape 96"/>
          <p:cNvSpPr txBox="1"/>
          <p:nvPr>
            <p:ph idx="1" type="body"/>
          </p:nvPr>
        </p:nvSpPr>
        <p:spPr>
          <a:xfrm>
            <a:off x="311700" y="3071300"/>
            <a:ext cx="8520600" cy="901800"/>
          </a:xfrm>
          <a:prstGeom prst="rect">
            <a:avLst/>
          </a:prstGeom>
        </p:spPr>
        <p:txBody>
          <a:bodyPr anchorCtr="0" anchor="t" bIns="91425" lIns="91425" rIns="91425" wrap="square" tIns="91425"/>
          <a:lstStyle>
            <a:lvl1pPr lvl="0" rtl="0" algn="ctr">
              <a:spcBef>
                <a:spcPts val="0"/>
              </a:spcBef>
              <a:buSzPts val="1800"/>
              <a:buChar char="●"/>
              <a:defRPr/>
            </a:lvl1pPr>
            <a:lvl2pPr lvl="1" rtl="0" algn="ctr">
              <a:spcBef>
                <a:spcPts val="0"/>
              </a:spcBef>
              <a:buSzPts val="1400"/>
              <a:buChar char="○"/>
              <a:defRPr/>
            </a:lvl2pPr>
            <a:lvl3pPr lvl="2" rtl="0" algn="ctr">
              <a:spcBef>
                <a:spcPts val="0"/>
              </a:spcBef>
              <a:buSzPts val="1400"/>
              <a:buChar char="■"/>
              <a:defRPr/>
            </a:lvl3pPr>
            <a:lvl4pPr lvl="3" rtl="0" algn="ctr">
              <a:spcBef>
                <a:spcPts val="0"/>
              </a:spcBef>
              <a:buSzPts val="1400"/>
              <a:buChar char="●"/>
              <a:defRPr/>
            </a:lvl4pPr>
            <a:lvl5pPr lvl="4" rtl="0" algn="ctr">
              <a:spcBef>
                <a:spcPts val="0"/>
              </a:spcBef>
              <a:buSzPts val="1400"/>
              <a:buChar char="○"/>
              <a:defRPr/>
            </a:lvl5pPr>
            <a:lvl6pPr lvl="5" rtl="0" algn="ctr">
              <a:spcBef>
                <a:spcPts val="0"/>
              </a:spcBef>
              <a:buSzPts val="1400"/>
              <a:buChar char="■"/>
              <a:defRPr/>
            </a:lvl6pPr>
            <a:lvl7pPr lvl="6" rtl="0" algn="ctr">
              <a:spcBef>
                <a:spcPts val="0"/>
              </a:spcBef>
              <a:buSzPts val="1400"/>
              <a:buChar char="●"/>
              <a:defRPr/>
            </a:lvl7pPr>
            <a:lvl8pPr lvl="7" rtl="0" algn="ctr">
              <a:spcBef>
                <a:spcPts val="0"/>
              </a:spcBef>
              <a:buSzPts val="1400"/>
              <a:buChar char="○"/>
              <a:defRPr/>
            </a:lvl8pPr>
            <a:lvl9pPr lvl="8" rtl="0" algn="ctr">
              <a:spcBef>
                <a:spcPts val="0"/>
              </a:spcBef>
              <a:buSzPts val="1400"/>
              <a:buChar char="■"/>
              <a:defRPr/>
            </a:lvl9pPr>
          </a:lstStyle>
          <a:p/>
        </p:txBody>
      </p:sp>
      <p:sp>
        <p:nvSpPr>
          <p:cNvPr id="97" name="Shape 9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98" name="Shape 98"/>
        <p:cNvGrpSpPr/>
        <p:nvPr/>
      </p:nvGrpSpPr>
      <p:grpSpPr>
        <a:xfrm>
          <a:off x="0" y="0"/>
          <a:ext cx="0" cy="0"/>
          <a:chOff x="0" y="0"/>
          <a:chExt cx="0" cy="0"/>
        </a:xfrm>
      </p:grpSpPr>
      <p:sp>
        <p:nvSpPr>
          <p:cNvPr id="99" name="Shape 9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wrap="square" tIns="91425"/>
          <a:lstStyle>
            <a:lvl1pPr lvl="0" rtl="0">
              <a:spcBef>
                <a:spcPts val="0"/>
              </a:spcBef>
              <a:buSzPts val="2800"/>
              <a:buNone/>
              <a:defRPr/>
            </a:lvl1pPr>
            <a:lvl2pPr lvl="1" rtl="0">
              <a:spcBef>
                <a:spcPts val="0"/>
              </a:spcBef>
              <a:buSzPts val="2800"/>
              <a:buNone/>
              <a:defRPr/>
            </a:lvl2pPr>
            <a:lvl3pPr lvl="2" rtl="0">
              <a:spcBef>
                <a:spcPts val="0"/>
              </a:spcBef>
              <a:buSzPts val="2800"/>
              <a:buNone/>
              <a:defRPr/>
            </a:lvl3pPr>
            <a:lvl4pPr lvl="3" rtl="0">
              <a:spcBef>
                <a:spcPts val="0"/>
              </a:spcBef>
              <a:buSzPts val="2800"/>
              <a:buNone/>
              <a:defRPr/>
            </a:lvl4pPr>
            <a:lvl5pPr lvl="4" rtl="0">
              <a:spcBef>
                <a:spcPts val="0"/>
              </a:spcBef>
              <a:buSzPts val="2800"/>
              <a:buNone/>
              <a:defRPr/>
            </a:lvl5pPr>
            <a:lvl6pPr lvl="5" rtl="0">
              <a:spcBef>
                <a:spcPts val="0"/>
              </a:spcBef>
              <a:buSzPts val="2800"/>
              <a:buNone/>
              <a:defRPr/>
            </a:lvl6pPr>
            <a:lvl7pPr lvl="6" rtl="0">
              <a:spcBef>
                <a:spcPts val="0"/>
              </a:spcBef>
              <a:buSzPts val="2800"/>
              <a:buNone/>
              <a:defRPr/>
            </a:lvl7pPr>
            <a:lvl8pPr lvl="7" rtl="0">
              <a:spcBef>
                <a:spcPts val="0"/>
              </a:spcBef>
              <a:buSzPts val="2800"/>
              <a:buNone/>
              <a:defRPr/>
            </a:lvl8pPr>
            <a:lvl9pPr lvl="8" rtl="0">
              <a:spcBef>
                <a:spcPts val="0"/>
              </a:spcBef>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wrap="square" tIns="91425"/>
          <a:lstStyle>
            <a:lvl1pPr lvl="0" rtl="0">
              <a:spcBef>
                <a:spcPts val="0"/>
              </a:spcBef>
              <a:buSzPts val="1800"/>
              <a:buChar char="●"/>
              <a:defRPr/>
            </a:lvl1pPr>
            <a:lvl2pPr lvl="1" rtl="0">
              <a:spcBef>
                <a:spcPts val="0"/>
              </a:spcBef>
              <a:buSzPts val="1400"/>
              <a:buChar char="○"/>
              <a:defRPr/>
            </a:lvl2pPr>
            <a:lvl3pPr lvl="2" rtl="0">
              <a:spcBef>
                <a:spcPts val="0"/>
              </a:spcBef>
              <a:buSzPts val="1400"/>
              <a:buChar char="■"/>
              <a:defRPr/>
            </a:lvl3pPr>
            <a:lvl4pPr lvl="3" rtl="0">
              <a:spcBef>
                <a:spcPts val="0"/>
              </a:spcBef>
              <a:buSzPts val="1400"/>
              <a:buChar char="●"/>
              <a:defRPr/>
            </a:lvl4pPr>
            <a:lvl5pPr lvl="4" rtl="0">
              <a:spcBef>
                <a:spcPts val="0"/>
              </a:spcBef>
              <a:buSzPts val="1400"/>
              <a:buChar char="○"/>
              <a:defRPr/>
            </a:lvl5pPr>
            <a:lvl6pPr lvl="5" rtl="0">
              <a:spcBef>
                <a:spcPts val="0"/>
              </a:spcBef>
              <a:buSzPts val="1400"/>
              <a:buChar char="■"/>
              <a:defRPr/>
            </a:lvl6pPr>
            <a:lvl7pPr lvl="6" rtl="0">
              <a:spcBef>
                <a:spcPts val="0"/>
              </a:spcBef>
              <a:buSzPts val="1400"/>
              <a:buChar char="●"/>
              <a:defRPr/>
            </a:lvl7pPr>
            <a:lvl8pPr lvl="7" rtl="0">
              <a:spcBef>
                <a:spcPts val="0"/>
              </a:spcBef>
              <a:buSzPts val="1400"/>
              <a:buChar char="○"/>
              <a:defRPr/>
            </a:lvl8pPr>
            <a:lvl9pPr lvl="8" rtl="0">
              <a:spcBef>
                <a:spcPts val="0"/>
              </a:spcBef>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wrap="square" tIns="91425"/>
          <a:lstStyle>
            <a:lvl1pPr lvl="0" rtl="0">
              <a:spcBef>
                <a:spcPts val="0"/>
              </a:spcBef>
              <a:buSzPts val="2800"/>
              <a:buNone/>
              <a:defRPr/>
            </a:lvl1pPr>
            <a:lvl2pPr lvl="1" rtl="0">
              <a:spcBef>
                <a:spcPts val="0"/>
              </a:spcBef>
              <a:buSzPts val="2800"/>
              <a:buNone/>
              <a:defRPr/>
            </a:lvl2pPr>
            <a:lvl3pPr lvl="2" rtl="0">
              <a:spcBef>
                <a:spcPts val="0"/>
              </a:spcBef>
              <a:buSzPts val="2800"/>
              <a:buNone/>
              <a:defRPr/>
            </a:lvl3pPr>
            <a:lvl4pPr lvl="3" rtl="0">
              <a:spcBef>
                <a:spcPts val="0"/>
              </a:spcBef>
              <a:buSzPts val="2800"/>
              <a:buNone/>
              <a:defRPr/>
            </a:lvl4pPr>
            <a:lvl5pPr lvl="4" rtl="0">
              <a:spcBef>
                <a:spcPts val="0"/>
              </a:spcBef>
              <a:buSzPts val="2800"/>
              <a:buNone/>
              <a:defRPr/>
            </a:lvl5pPr>
            <a:lvl6pPr lvl="5" rtl="0">
              <a:spcBef>
                <a:spcPts val="0"/>
              </a:spcBef>
              <a:buSzPts val="2800"/>
              <a:buNone/>
              <a:defRPr/>
            </a:lvl6pPr>
            <a:lvl7pPr lvl="6" rtl="0">
              <a:spcBef>
                <a:spcPts val="0"/>
              </a:spcBef>
              <a:buSzPts val="2800"/>
              <a:buNone/>
              <a:defRPr/>
            </a:lvl7pPr>
            <a:lvl8pPr lvl="7" rtl="0">
              <a:spcBef>
                <a:spcPts val="0"/>
              </a:spcBef>
              <a:buSzPts val="2800"/>
              <a:buNone/>
              <a:defRPr/>
            </a:lvl8pPr>
            <a:lvl9pPr lvl="8" rtl="0">
              <a:spcBef>
                <a:spcPts val="0"/>
              </a:spcBef>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wrap="square" tIns="91425"/>
          <a:lstStyle>
            <a:lvl1pPr lvl="0" rtl="0">
              <a:spcBef>
                <a:spcPts val="0"/>
              </a:spcBef>
              <a:buSzPts val="1400"/>
              <a:buChar char="●"/>
              <a:defRPr sz="14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wrap="square" tIns="91425"/>
          <a:lstStyle>
            <a:lvl1pPr lvl="0" rtl="0">
              <a:spcBef>
                <a:spcPts val="0"/>
              </a:spcBef>
              <a:buSzPts val="2800"/>
              <a:buNone/>
              <a:defRPr/>
            </a:lvl1pPr>
            <a:lvl2pPr lvl="1" rtl="0">
              <a:spcBef>
                <a:spcPts val="0"/>
              </a:spcBef>
              <a:buSzPts val="2800"/>
              <a:buNone/>
              <a:defRPr/>
            </a:lvl2pPr>
            <a:lvl3pPr lvl="2" rtl="0">
              <a:spcBef>
                <a:spcPts val="0"/>
              </a:spcBef>
              <a:buSzPts val="2800"/>
              <a:buNone/>
              <a:defRPr/>
            </a:lvl3pPr>
            <a:lvl4pPr lvl="3" rtl="0">
              <a:spcBef>
                <a:spcPts val="0"/>
              </a:spcBef>
              <a:buSzPts val="2800"/>
              <a:buNone/>
              <a:defRPr/>
            </a:lvl4pPr>
            <a:lvl5pPr lvl="4" rtl="0">
              <a:spcBef>
                <a:spcPts val="0"/>
              </a:spcBef>
              <a:buSzPts val="2800"/>
              <a:buNone/>
              <a:defRPr/>
            </a:lvl5pPr>
            <a:lvl6pPr lvl="5" rtl="0">
              <a:spcBef>
                <a:spcPts val="0"/>
              </a:spcBef>
              <a:buSzPts val="2800"/>
              <a:buNone/>
              <a:defRPr/>
            </a:lvl6pPr>
            <a:lvl7pPr lvl="6" rtl="0">
              <a:spcBef>
                <a:spcPts val="0"/>
              </a:spcBef>
              <a:buSzPts val="2800"/>
              <a:buNone/>
              <a:defRPr/>
            </a:lvl7pPr>
            <a:lvl8pPr lvl="7" rtl="0">
              <a:spcBef>
                <a:spcPts val="0"/>
              </a:spcBef>
              <a:buSzPts val="2800"/>
              <a:buNone/>
              <a:defRPr/>
            </a:lvl8pPr>
            <a:lvl9pPr lvl="8" rtl="0">
              <a:spcBef>
                <a:spcPts val="0"/>
              </a:spcBef>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wrap="square" tIns="91425"/>
          <a:lstStyle>
            <a:lvl1pPr lvl="0" rtl="0">
              <a:spcBef>
                <a:spcPts val="0"/>
              </a:spcBef>
              <a:buSzPts val="2400"/>
              <a:buNone/>
              <a:defRPr sz="2400"/>
            </a:lvl1pPr>
            <a:lvl2pPr lvl="1" rtl="0">
              <a:spcBef>
                <a:spcPts val="0"/>
              </a:spcBef>
              <a:buSzPts val="2400"/>
              <a:buNone/>
              <a:defRPr sz="2400"/>
            </a:lvl2pPr>
            <a:lvl3pPr lvl="2" rtl="0">
              <a:spcBef>
                <a:spcPts val="0"/>
              </a:spcBef>
              <a:buSzPts val="2400"/>
              <a:buNone/>
              <a:defRPr sz="2400"/>
            </a:lvl3pPr>
            <a:lvl4pPr lvl="3" rtl="0">
              <a:spcBef>
                <a:spcPts val="0"/>
              </a:spcBef>
              <a:buSzPts val="2400"/>
              <a:buNone/>
              <a:defRPr sz="2400"/>
            </a:lvl4pPr>
            <a:lvl5pPr lvl="4" rtl="0">
              <a:spcBef>
                <a:spcPts val="0"/>
              </a:spcBef>
              <a:buSzPts val="2400"/>
              <a:buNone/>
              <a:defRPr sz="2400"/>
            </a:lvl5pPr>
            <a:lvl6pPr lvl="5" rtl="0">
              <a:spcBef>
                <a:spcPts val="0"/>
              </a:spcBef>
              <a:buSzPts val="2400"/>
              <a:buNone/>
              <a:defRPr sz="2400"/>
            </a:lvl6pPr>
            <a:lvl7pPr lvl="6" rtl="0">
              <a:spcBef>
                <a:spcPts val="0"/>
              </a:spcBef>
              <a:buSzPts val="2400"/>
              <a:buNone/>
              <a:defRPr sz="2400"/>
            </a:lvl7pPr>
            <a:lvl8pPr lvl="7" rtl="0">
              <a:spcBef>
                <a:spcPts val="0"/>
              </a:spcBef>
              <a:buSzPts val="2400"/>
              <a:buNone/>
              <a:defRPr sz="2400"/>
            </a:lvl8pPr>
            <a:lvl9pPr lvl="8" rtl="0">
              <a:spcBef>
                <a:spcPts val="0"/>
              </a:spcBef>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wrap="square" tIns="91425"/>
          <a:lstStyle>
            <a:lvl1pPr lvl="0" rtl="0">
              <a:spcBef>
                <a:spcPts val="0"/>
              </a:spcBef>
              <a:buSzPts val="1200"/>
              <a:buChar char="●"/>
              <a:defRPr sz="12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wrap="square" tIns="91425"/>
          <a:lstStyle>
            <a:lvl1pPr lvl="0" rtl="0">
              <a:spcBef>
                <a:spcPts val="0"/>
              </a:spcBef>
              <a:buSzPts val="4800"/>
              <a:buNone/>
              <a:defRPr sz="4800"/>
            </a:lvl1pPr>
            <a:lvl2pPr lvl="1" rtl="0">
              <a:spcBef>
                <a:spcPts val="0"/>
              </a:spcBef>
              <a:buSzPts val="4800"/>
              <a:buNone/>
              <a:defRPr sz="4800"/>
            </a:lvl2pPr>
            <a:lvl3pPr lvl="2" rtl="0">
              <a:spcBef>
                <a:spcPts val="0"/>
              </a:spcBef>
              <a:buSzPts val="4800"/>
              <a:buNone/>
              <a:defRPr sz="4800"/>
            </a:lvl3pPr>
            <a:lvl4pPr lvl="3" rtl="0">
              <a:spcBef>
                <a:spcPts val="0"/>
              </a:spcBef>
              <a:buSzPts val="4800"/>
              <a:buNone/>
              <a:defRPr sz="4800"/>
            </a:lvl4pPr>
            <a:lvl5pPr lvl="4" rtl="0">
              <a:spcBef>
                <a:spcPts val="0"/>
              </a:spcBef>
              <a:buSzPts val="4800"/>
              <a:buNone/>
              <a:defRPr sz="4800"/>
            </a:lvl5pPr>
            <a:lvl6pPr lvl="5" rtl="0">
              <a:spcBef>
                <a:spcPts val="0"/>
              </a:spcBef>
              <a:buSzPts val="4800"/>
              <a:buNone/>
              <a:defRPr sz="4800"/>
            </a:lvl6pPr>
            <a:lvl7pPr lvl="6" rtl="0">
              <a:spcBef>
                <a:spcPts val="0"/>
              </a:spcBef>
              <a:buSzPts val="4800"/>
              <a:buNone/>
              <a:defRPr sz="4800"/>
            </a:lvl7pPr>
            <a:lvl8pPr lvl="7" rtl="0">
              <a:spcBef>
                <a:spcPts val="0"/>
              </a:spcBef>
              <a:buSzPts val="4800"/>
              <a:buNone/>
              <a:defRPr sz="4800"/>
            </a:lvl8pPr>
            <a:lvl9pPr lvl="8" rtl="0">
              <a:spcBef>
                <a:spcPts val="0"/>
              </a:spcBef>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wrap="square" tIns="91425"/>
          <a:lstStyle>
            <a:lvl1pPr lvl="0" rtl="0" algn="ctr">
              <a:spcBef>
                <a:spcPts val="0"/>
              </a:spcBef>
              <a:buSzPts val="4200"/>
              <a:buNone/>
              <a:defRPr sz="4200"/>
            </a:lvl1pPr>
            <a:lvl2pPr lvl="1" rtl="0" algn="ctr">
              <a:spcBef>
                <a:spcPts val="0"/>
              </a:spcBef>
              <a:buSzPts val="4200"/>
              <a:buNone/>
              <a:defRPr sz="4200"/>
            </a:lvl2pPr>
            <a:lvl3pPr lvl="2" rtl="0" algn="ctr">
              <a:spcBef>
                <a:spcPts val="0"/>
              </a:spcBef>
              <a:buSzPts val="4200"/>
              <a:buNone/>
              <a:defRPr sz="4200"/>
            </a:lvl3pPr>
            <a:lvl4pPr lvl="3" rtl="0" algn="ctr">
              <a:spcBef>
                <a:spcPts val="0"/>
              </a:spcBef>
              <a:buSzPts val="4200"/>
              <a:buNone/>
              <a:defRPr sz="4200"/>
            </a:lvl4pPr>
            <a:lvl5pPr lvl="4" rtl="0" algn="ctr">
              <a:spcBef>
                <a:spcPts val="0"/>
              </a:spcBef>
              <a:buSzPts val="4200"/>
              <a:buNone/>
              <a:defRPr sz="4200"/>
            </a:lvl5pPr>
            <a:lvl6pPr lvl="5" rtl="0" algn="ctr">
              <a:spcBef>
                <a:spcPts val="0"/>
              </a:spcBef>
              <a:buSzPts val="4200"/>
              <a:buNone/>
              <a:defRPr sz="4200"/>
            </a:lvl6pPr>
            <a:lvl7pPr lvl="6" rtl="0" algn="ctr">
              <a:spcBef>
                <a:spcPts val="0"/>
              </a:spcBef>
              <a:buSzPts val="4200"/>
              <a:buNone/>
              <a:defRPr sz="4200"/>
            </a:lvl7pPr>
            <a:lvl8pPr lvl="7" rtl="0" algn="ctr">
              <a:spcBef>
                <a:spcPts val="0"/>
              </a:spcBef>
              <a:buSzPts val="4200"/>
              <a:buNone/>
              <a:defRPr sz="4200"/>
            </a:lvl8pPr>
            <a:lvl9pPr lvl="8" rtl="0" algn="ctr">
              <a:spcBef>
                <a:spcPts val="0"/>
              </a:spcBef>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wrap="square" tIns="91425"/>
          <a:lstStyle>
            <a:lvl1pPr lvl="0" rtl="0">
              <a:spcBef>
                <a:spcPts val="0"/>
              </a:spcBef>
              <a:buSzPts val="1800"/>
              <a:buChar char="●"/>
              <a:defRPr/>
            </a:lvl1pPr>
            <a:lvl2pPr lvl="1" rtl="0">
              <a:spcBef>
                <a:spcPts val="0"/>
              </a:spcBef>
              <a:buSzPts val="1400"/>
              <a:buChar char="○"/>
              <a:defRPr/>
            </a:lvl2pPr>
            <a:lvl3pPr lvl="2" rtl="0">
              <a:spcBef>
                <a:spcPts val="0"/>
              </a:spcBef>
              <a:buSzPts val="1400"/>
              <a:buChar char="■"/>
              <a:defRPr/>
            </a:lvl3pPr>
            <a:lvl4pPr lvl="3" rtl="0">
              <a:spcBef>
                <a:spcPts val="0"/>
              </a:spcBef>
              <a:buSzPts val="1400"/>
              <a:buChar char="●"/>
              <a:defRPr/>
            </a:lvl4pPr>
            <a:lvl5pPr lvl="4" rtl="0">
              <a:spcBef>
                <a:spcPts val="0"/>
              </a:spcBef>
              <a:buSzPts val="1400"/>
              <a:buChar char="○"/>
              <a:defRPr/>
            </a:lvl5pPr>
            <a:lvl6pPr lvl="5" rtl="0">
              <a:spcBef>
                <a:spcPts val="0"/>
              </a:spcBef>
              <a:buSzPts val="1400"/>
              <a:buChar char="■"/>
              <a:defRPr/>
            </a:lvl6pPr>
            <a:lvl7pPr lvl="6" rtl="0">
              <a:spcBef>
                <a:spcPts val="0"/>
              </a:spcBef>
              <a:buSzPts val="1400"/>
              <a:buChar char="●"/>
              <a:defRPr/>
            </a:lvl7pPr>
            <a:lvl8pPr lvl="7" rtl="0">
              <a:spcBef>
                <a:spcPts val="0"/>
              </a:spcBef>
              <a:buSzPts val="1400"/>
              <a:buChar char="○"/>
              <a:defRPr/>
            </a:lvl8pPr>
            <a:lvl9pPr lvl="8" rtl="0">
              <a:spcBef>
                <a:spcPts val="0"/>
              </a:spcBef>
              <a:buSzPts val="1400"/>
              <a:buChar char="■"/>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wrap="square" tIns="91425"/>
          <a:lstStyle>
            <a:lvl1pPr lvl="0" rtl="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rt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rtl="0">
              <a:spcBef>
                <a:spcPts val="0"/>
              </a:spcBef>
              <a:buClr>
                <a:schemeClr val="dk1"/>
              </a:buClr>
              <a:buSzPts val="2800"/>
              <a:buNone/>
              <a:defRPr sz="2800">
                <a:solidFill>
                  <a:schemeClr val="dk1"/>
                </a:solidFill>
              </a:defRPr>
            </a:lvl1pPr>
            <a:lvl2pPr lvl="1" rtl="0">
              <a:spcBef>
                <a:spcPts val="0"/>
              </a:spcBef>
              <a:buClr>
                <a:schemeClr val="dk1"/>
              </a:buClr>
              <a:buSzPts val="2800"/>
              <a:buNone/>
              <a:defRPr sz="2800">
                <a:solidFill>
                  <a:schemeClr val="dk1"/>
                </a:solidFill>
              </a:defRPr>
            </a:lvl2pPr>
            <a:lvl3pPr lvl="2" rtl="0">
              <a:spcBef>
                <a:spcPts val="0"/>
              </a:spcBef>
              <a:buClr>
                <a:schemeClr val="dk1"/>
              </a:buClr>
              <a:buSzPts val="2800"/>
              <a:buNone/>
              <a:defRPr sz="2800">
                <a:solidFill>
                  <a:schemeClr val="dk1"/>
                </a:solidFill>
              </a:defRPr>
            </a:lvl3pPr>
            <a:lvl4pPr lvl="3" rtl="0">
              <a:spcBef>
                <a:spcPts val="0"/>
              </a:spcBef>
              <a:buClr>
                <a:schemeClr val="dk1"/>
              </a:buClr>
              <a:buSzPts val="2800"/>
              <a:buNone/>
              <a:defRPr sz="2800">
                <a:solidFill>
                  <a:schemeClr val="dk1"/>
                </a:solidFill>
              </a:defRPr>
            </a:lvl4pPr>
            <a:lvl5pPr lvl="4" rtl="0">
              <a:spcBef>
                <a:spcPts val="0"/>
              </a:spcBef>
              <a:buClr>
                <a:schemeClr val="dk1"/>
              </a:buClr>
              <a:buSzPts val="2800"/>
              <a:buNone/>
              <a:defRPr sz="2800">
                <a:solidFill>
                  <a:schemeClr val="dk1"/>
                </a:solidFill>
              </a:defRPr>
            </a:lvl5pPr>
            <a:lvl6pPr lvl="5" rtl="0">
              <a:spcBef>
                <a:spcPts val="0"/>
              </a:spcBef>
              <a:buClr>
                <a:schemeClr val="dk1"/>
              </a:buClr>
              <a:buSzPts val="2800"/>
              <a:buNone/>
              <a:defRPr sz="2800">
                <a:solidFill>
                  <a:schemeClr val="dk1"/>
                </a:solidFill>
              </a:defRPr>
            </a:lvl6pPr>
            <a:lvl7pPr lvl="6" rtl="0">
              <a:spcBef>
                <a:spcPts val="0"/>
              </a:spcBef>
              <a:buClr>
                <a:schemeClr val="dk1"/>
              </a:buClr>
              <a:buSzPts val="2800"/>
              <a:buNone/>
              <a:defRPr sz="2800">
                <a:solidFill>
                  <a:schemeClr val="dk1"/>
                </a:solidFill>
              </a:defRPr>
            </a:lvl7pPr>
            <a:lvl8pPr lvl="7" rtl="0">
              <a:spcBef>
                <a:spcPts val="0"/>
              </a:spcBef>
              <a:buClr>
                <a:schemeClr val="dk1"/>
              </a:buClr>
              <a:buSzPts val="2800"/>
              <a:buNone/>
              <a:defRPr sz="2800">
                <a:solidFill>
                  <a:schemeClr val="dk1"/>
                </a:solidFill>
              </a:defRPr>
            </a:lvl8pPr>
            <a:lvl9pPr lvl="8" rtl="0">
              <a:spcBef>
                <a:spcPts val="0"/>
              </a:spcBef>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rtl="0">
              <a:lnSpc>
                <a:spcPct val="115000"/>
              </a:lnSpc>
              <a:spcBef>
                <a:spcPts val="0"/>
              </a:spcBef>
              <a:spcAft>
                <a:spcPts val="1600"/>
              </a:spcAft>
              <a:buClr>
                <a:schemeClr val="dk2"/>
              </a:buClr>
              <a:buSzPts val="1800"/>
              <a:buChar char="●"/>
              <a:defRPr sz="1800">
                <a:solidFill>
                  <a:schemeClr val="dk2"/>
                </a:solidFill>
              </a:defRPr>
            </a:lvl1pPr>
            <a:lvl2pPr lvl="1" rtl="0">
              <a:lnSpc>
                <a:spcPct val="115000"/>
              </a:lnSpc>
              <a:spcBef>
                <a:spcPts val="0"/>
              </a:spcBef>
              <a:spcAft>
                <a:spcPts val="1600"/>
              </a:spcAft>
              <a:buClr>
                <a:schemeClr val="dk2"/>
              </a:buClr>
              <a:buSzPts val="1400"/>
              <a:buChar char="○"/>
              <a:defRPr>
                <a:solidFill>
                  <a:schemeClr val="dk2"/>
                </a:solidFill>
              </a:defRPr>
            </a:lvl2pPr>
            <a:lvl3pPr lvl="2" rtl="0">
              <a:lnSpc>
                <a:spcPct val="115000"/>
              </a:lnSpc>
              <a:spcBef>
                <a:spcPts val="0"/>
              </a:spcBef>
              <a:spcAft>
                <a:spcPts val="1600"/>
              </a:spcAft>
              <a:buClr>
                <a:schemeClr val="dk2"/>
              </a:buClr>
              <a:buSzPts val="1400"/>
              <a:buChar char="■"/>
              <a:defRPr>
                <a:solidFill>
                  <a:schemeClr val="dk2"/>
                </a:solidFill>
              </a:defRPr>
            </a:lvl3pPr>
            <a:lvl4pPr lvl="3" rtl="0">
              <a:lnSpc>
                <a:spcPct val="115000"/>
              </a:lnSpc>
              <a:spcBef>
                <a:spcPts val="0"/>
              </a:spcBef>
              <a:spcAft>
                <a:spcPts val="1600"/>
              </a:spcAft>
              <a:buClr>
                <a:schemeClr val="dk2"/>
              </a:buClr>
              <a:buSzPts val="1400"/>
              <a:buChar char="●"/>
              <a:defRPr>
                <a:solidFill>
                  <a:schemeClr val="dk2"/>
                </a:solidFill>
              </a:defRPr>
            </a:lvl4pPr>
            <a:lvl5pPr lvl="4" rtl="0">
              <a:lnSpc>
                <a:spcPct val="115000"/>
              </a:lnSpc>
              <a:spcBef>
                <a:spcPts val="0"/>
              </a:spcBef>
              <a:spcAft>
                <a:spcPts val="1600"/>
              </a:spcAft>
              <a:buClr>
                <a:schemeClr val="dk2"/>
              </a:buClr>
              <a:buSzPts val="1400"/>
              <a:buChar char="○"/>
              <a:defRPr>
                <a:solidFill>
                  <a:schemeClr val="dk2"/>
                </a:solidFill>
              </a:defRPr>
            </a:lvl5pPr>
            <a:lvl6pPr lvl="5" rtl="0">
              <a:lnSpc>
                <a:spcPct val="115000"/>
              </a:lnSpc>
              <a:spcBef>
                <a:spcPts val="0"/>
              </a:spcBef>
              <a:spcAft>
                <a:spcPts val="1600"/>
              </a:spcAft>
              <a:buClr>
                <a:schemeClr val="dk2"/>
              </a:buClr>
              <a:buSzPts val="1400"/>
              <a:buChar char="■"/>
              <a:defRPr>
                <a:solidFill>
                  <a:schemeClr val="dk2"/>
                </a:solidFill>
              </a:defRPr>
            </a:lvl6pPr>
            <a:lvl7pPr lvl="6" rtl="0">
              <a:lnSpc>
                <a:spcPct val="115000"/>
              </a:lnSpc>
              <a:spcBef>
                <a:spcPts val="0"/>
              </a:spcBef>
              <a:spcAft>
                <a:spcPts val="1600"/>
              </a:spcAft>
              <a:buClr>
                <a:schemeClr val="dk2"/>
              </a:buClr>
              <a:buSzPts val="1400"/>
              <a:buChar char="●"/>
              <a:defRPr>
                <a:solidFill>
                  <a:schemeClr val="dk2"/>
                </a:solidFill>
              </a:defRPr>
            </a:lvl7pPr>
            <a:lvl8pPr lvl="7" rtl="0">
              <a:lnSpc>
                <a:spcPct val="115000"/>
              </a:lnSpc>
              <a:spcBef>
                <a:spcPts val="0"/>
              </a:spcBef>
              <a:spcAft>
                <a:spcPts val="1600"/>
              </a:spcAft>
              <a:buClr>
                <a:schemeClr val="dk2"/>
              </a:buClr>
              <a:buSzPts val="1400"/>
              <a:buChar char="○"/>
              <a:defRPr>
                <a:solidFill>
                  <a:schemeClr val="dk2"/>
                </a:solidFill>
              </a:defRPr>
            </a:lvl8pPr>
            <a:lvl9pPr lvl="8" rtl="0">
              <a:lnSpc>
                <a:spcPct val="115000"/>
              </a:lnSpc>
              <a:spcBef>
                <a:spcPts val="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indent="0" lvl="0" marL="0" rt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rtl="0">
              <a:spcBef>
                <a:spcPts val="0"/>
              </a:spcBef>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Shape 52"/>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rtl="0">
              <a:lnSpc>
                <a:spcPct val="115000"/>
              </a:lnSpc>
              <a:spcBef>
                <a:spcPts val="0"/>
              </a:spcBef>
              <a:spcAft>
                <a:spcPts val="160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lvl="1" rtl="0">
              <a:lnSpc>
                <a:spcPct val="115000"/>
              </a:lnSpc>
              <a:spcBef>
                <a:spcPts val="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lvl="2" rtl="0">
              <a:lnSpc>
                <a:spcPct val="115000"/>
              </a:lnSpc>
              <a:spcBef>
                <a:spcPts val="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lvl="3" rtl="0">
              <a:lnSpc>
                <a:spcPct val="115000"/>
              </a:lnSpc>
              <a:spcBef>
                <a:spcPts val="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lvl="4" rtl="0">
              <a:lnSpc>
                <a:spcPct val="115000"/>
              </a:lnSpc>
              <a:spcBef>
                <a:spcPts val="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lvl="5" rtl="0">
              <a:lnSpc>
                <a:spcPct val="115000"/>
              </a:lnSpc>
              <a:spcBef>
                <a:spcPts val="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lvl="6" rtl="0">
              <a:lnSpc>
                <a:spcPct val="115000"/>
              </a:lnSpc>
              <a:spcBef>
                <a:spcPts val="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lvl="7" rtl="0">
              <a:lnSpc>
                <a:spcPct val="115000"/>
              </a:lnSpc>
              <a:spcBef>
                <a:spcPts val="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lvl="8" rtl="0">
              <a:lnSpc>
                <a:spcPct val="115000"/>
              </a:lnSpc>
              <a:spcBef>
                <a:spcPts val="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Shape 53"/>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indent="0" lvl="0" marL="0" rtl="0" algn="r">
              <a:spcBef>
                <a:spcPts val="0"/>
              </a:spcBef>
              <a:buNone/>
            </a:pPr>
            <a:fld id="{00000000-1234-1234-1234-123412341234}" type="slidenum">
              <a:rPr lang="en" sz="1000">
                <a:solidFill>
                  <a:schemeClr val="dk1"/>
                </a:solidFill>
                <a:latin typeface="Proxima Nova"/>
                <a:ea typeface="Proxima Nova"/>
                <a:cs typeface="Proxima Nova"/>
                <a:sym typeface="Proxima Nova"/>
              </a:rPr>
              <a:t>‹#›</a:t>
            </a:fld>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hyperlink" Target="mailto:pscot012@fiu.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pic>
        <p:nvPicPr>
          <p:cNvPr descr="White cloud in front of dark blue star-filled sky" id="104" name="Shape 104"/>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Shape 105"/>
          <p:cNvSpPr txBox="1"/>
          <p:nvPr>
            <p:ph type="ctrTitle"/>
          </p:nvPr>
        </p:nvSpPr>
        <p:spPr>
          <a:xfrm>
            <a:off x="510450" y="1257300"/>
            <a:ext cx="8123100" cy="1588500"/>
          </a:xfrm>
          <a:prstGeom prst="rect">
            <a:avLst/>
          </a:prstGeom>
        </p:spPr>
        <p:txBody>
          <a:bodyPr anchorCtr="0" anchor="b" bIns="91425" lIns="91425" rIns="91425" wrap="square" tIns="91425">
            <a:noAutofit/>
          </a:bodyPr>
          <a:lstStyle/>
          <a:p>
            <a:pPr indent="0" lvl="0" marL="0" rtl="0">
              <a:spcBef>
                <a:spcPts val="0"/>
              </a:spcBef>
              <a:buNone/>
            </a:pPr>
            <a:r>
              <a:rPr lang="en" sz="6000"/>
              <a:t>SKOPE VR 1.0</a:t>
            </a:r>
          </a:p>
        </p:txBody>
      </p:sp>
      <p:sp>
        <p:nvSpPr>
          <p:cNvPr id="106" name="Shape 106"/>
          <p:cNvSpPr txBox="1"/>
          <p:nvPr>
            <p:ph idx="1" type="subTitle"/>
          </p:nvPr>
        </p:nvSpPr>
        <p:spPr>
          <a:xfrm>
            <a:off x="510450" y="3182313"/>
            <a:ext cx="8123100" cy="630000"/>
          </a:xfrm>
          <a:prstGeom prst="rect">
            <a:avLst/>
          </a:prstGeom>
        </p:spPr>
        <p:txBody>
          <a:bodyPr anchorCtr="0" anchor="t" bIns="91425" lIns="91425" rIns="91425" wrap="square" tIns="91425">
            <a:noAutofit/>
          </a:bodyPr>
          <a:lstStyle/>
          <a:p>
            <a:pPr indent="0" lvl="0" marL="0" rtl="0">
              <a:spcBef>
                <a:spcPts val="0"/>
              </a:spcBef>
              <a:buNone/>
            </a:pPr>
            <a:r>
              <a:rPr lang="en"/>
              <a:t>B</a:t>
            </a:r>
            <a:r>
              <a:rPr lang="en" sz="2400"/>
              <a:t>y</a:t>
            </a:r>
            <a:r>
              <a:rPr lang="en"/>
              <a:t> Parker Scott and Jose Maldonado</a:t>
            </a:r>
          </a:p>
        </p:txBody>
      </p:sp>
      <p:sp>
        <p:nvSpPr>
          <p:cNvPr id="107" name="Shape 107"/>
          <p:cNvSpPr txBox="1"/>
          <p:nvPr>
            <p:ph idx="1" type="subTitle"/>
          </p:nvPr>
        </p:nvSpPr>
        <p:spPr>
          <a:xfrm>
            <a:off x="510450" y="4370773"/>
            <a:ext cx="8123100" cy="503100"/>
          </a:xfrm>
          <a:prstGeom prst="rect">
            <a:avLst/>
          </a:prstGeom>
        </p:spPr>
        <p:txBody>
          <a:bodyPr anchorCtr="0" anchor="t" bIns="91425" lIns="91425" rIns="91425" wrap="square" tIns="91425">
            <a:noAutofit/>
          </a:bodyPr>
          <a:lstStyle/>
          <a:p>
            <a:pPr indent="0" lvl="0" marL="0" rtl="0">
              <a:spcBef>
                <a:spcPts val="0"/>
              </a:spcBef>
              <a:buNone/>
            </a:pPr>
            <a:r>
              <a:rPr lang="en" sz="1800" u="sng">
                <a:solidFill>
                  <a:schemeClr val="hlink"/>
                </a:solidFill>
                <a:hlinkClick r:id="rId4"/>
              </a:rPr>
              <a:t>pscot012@fiu.edu</a:t>
            </a:r>
            <a:r>
              <a:rPr lang="en" sz="1800"/>
              <a:t> jmald045@fiu.edu</a:t>
            </a:r>
          </a:p>
        </p:txBody>
      </p:sp>
      <p:cxnSp>
        <p:nvCxnSpPr>
          <p:cNvPr id="108" name="Shape 108"/>
          <p:cNvCxnSpPr/>
          <p:nvPr/>
        </p:nvCxnSpPr>
        <p:spPr>
          <a:xfrm>
            <a:off x="615150" y="2998025"/>
            <a:ext cx="500400" cy="0"/>
          </a:xfrm>
          <a:prstGeom prst="straightConnector1">
            <a:avLst/>
          </a:prstGeom>
          <a:noFill/>
          <a:ln cap="flat" cmpd="sng" w="19050">
            <a:solidFill>
              <a:schemeClr val="lt1"/>
            </a:solidFill>
            <a:prstDash val="solid"/>
            <a:round/>
            <a:headEnd len="lg" w="lg" type="none"/>
            <a:tailEnd len="lg" w="lg"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Shape 169"/>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a:spcBef>
                <a:spcPts val="0"/>
              </a:spcBef>
              <a:buNone/>
            </a:pPr>
            <a:r>
              <a:rPr lang="en" sz="3600"/>
              <a:t>Sample Sequence</a:t>
            </a:r>
          </a:p>
          <a:p>
            <a:pPr indent="0" lvl="0" marL="0" rtl="0">
              <a:spcBef>
                <a:spcPts val="0"/>
              </a:spcBef>
              <a:buNone/>
            </a:pPr>
            <a:r>
              <a:rPr lang="en" sz="3600"/>
              <a:t> Diagram</a:t>
            </a:r>
          </a:p>
        </p:txBody>
      </p:sp>
      <p:pic>
        <p:nvPicPr>
          <p:cNvPr id="170" name="Shape 170"/>
          <p:cNvPicPr preferRelativeResize="0"/>
          <p:nvPr/>
        </p:nvPicPr>
        <p:blipFill rotWithShape="1">
          <a:blip r:embed="rId3">
            <a:alphaModFix/>
          </a:blip>
          <a:srcRect b="0" l="0" r="0" t="0"/>
          <a:stretch/>
        </p:blipFill>
        <p:spPr>
          <a:xfrm>
            <a:off x="4269725" y="445025"/>
            <a:ext cx="4502276" cy="3900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Shape 175"/>
          <p:cNvSpPr txBox="1"/>
          <p:nvPr>
            <p:ph idx="4294967295" type="title"/>
          </p:nvPr>
        </p:nvSpPr>
        <p:spPr>
          <a:xfrm>
            <a:off x="311700" y="709050"/>
            <a:ext cx="3890100" cy="3725400"/>
          </a:xfrm>
          <a:prstGeom prst="rect">
            <a:avLst/>
          </a:prstGeom>
        </p:spPr>
        <p:txBody>
          <a:bodyPr anchorCtr="0" anchor="ctr" bIns="91425" lIns="91425" rIns="91425" wrap="square" tIns="91425">
            <a:noAutofit/>
          </a:bodyPr>
          <a:lstStyle/>
          <a:p>
            <a:pPr indent="0" lvl="0" marL="0" rtl="0">
              <a:lnSpc>
                <a:spcPct val="115000"/>
              </a:lnSpc>
              <a:spcBef>
                <a:spcPts val="0"/>
              </a:spcBef>
              <a:spcAft>
                <a:spcPts val="1600"/>
              </a:spcAft>
              <a:buNone/>
            </a:pPr>
            <a:r>
              <a:rPr lang="en" sz="3200"/>
              <a:t>Special Thanks</a:t>
            </a:r>
          </a:p>
        </p:txBody>
      </p:sp>
      <p:sp>
        <p:nvSpPr>
          <p:cNvPr id="176" name="Shape 176"/>
          <p:cNvSpPr txBox="1"/>
          <p:nvPr>
            <p:ph idx="4294967295" type="body"/>
          </p:nvPr>
        </p:nvSpPr>
        <p:spPr>
          <a:xfrm>
            <a:off x="4918850" y="2005400"/>
            <a:ext cx="3837000" cy="3695100"/>
          </a:xfrm>
          <a:prstGeom prst="rect">
            <a:avLst/>
          </a:prstGeom>
        </p:spPr>
        <p:txBody>
          <a:bodyPr anchorCtr="0" anchor="t" bIns="91425" lIns="91425" rIns="91425" wrap="square" tIns="91425">
            <a:noAutofit/>
          </a:bodyPr>
          <a:lstStyle/>
          <a:p>
            <a:pPr indent="0" lvl="0" marL="0" rtl="0">
              <a:lnSpc>
                <a:spcPct val="100000"/>
              </a:lnSpc>
              <a:spcBef>
                <a:spcPts val="0"/>
              </a:spcBef>
              <a:spcAft>
                <a:spcPts val="0"/>
              </a:spcAft>
              <a:buNone/>
            </a:pPr>
            <a:r>
              <a:rPr lang="en">
                <a:solidFill>
                  <a:srgbClr val="000000"/>
                </a:solidFill>
                <a:latin typeface="Arial"/>
                <a:ea typeface="Arial"/>
                <a:cs typeface="Arial"/>
                <a:sym typeface="Arial"/>
              </a:rPr>
              <a:t>The material presented in this presentation is based upon the work done by Albert Elias and Prof. Shahin Vassigh in the SKOPE Project. </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Shape 113"/>
          <p:cNvSpPr txBox="1"/>
          <p:nvPr>
            <p:ph type="title"/>
          </p:nvPr>
        </p:nvSpPr>
        <p:spPr>
          <a:xfrm>
            <a:off x="311700" y="445025"/>
            <a:ext cx="8520600" cy="572700"/>
          </a:xfrm>
          <a:prstGeom prst="rect">
            <a:avLst/>
          </a:prstGeom>
        </p:spPr>
        <p:txBody>
          <a:bodyPr anchorCtr="0" anchor="t" bIns="91425" lIns="91425" rIns="91425" wrap="square" tIns="91425">
            <a:noAutofit/>
          </a:bodyPr>
          <a:lstStyle/>
          <a:p>
            <a:pPr indent="0" lvl="0" marL="0">
              <a:spcBef>
                <a:spcPts val="0"/>
              </a:spcBef>
              <a:buNone/>
            </a:pPr>
            <a:r>
              <a:rPr lang="en" sz="3600"/>
              <a:t>Why the name change?</a:t>
            </a:r>
          </a:p>
        </p:txBody>
      </p:sp>
      <p:sp>
        <p:nvSpPr>
          <p:cNvPr id="114" name="Shape 114"/>
          <p:cNvSpPr txBox="1"/>
          <p:nvPr>
            <p:ph idx="1" type="body"/>
          </p:nvPr>
        </p:nvSpPr>
        <p:spPr>
          <a:xfrm>
            <a:off x="311700" y="1396375"/>
            <a:ext cx="8520600" cy="3172500"/>
          </a:xfrm>
          <a:prstGeom prst="rect">
            <a:avLst/>
          </a:prstGeom>
        </p:spPr>
        <p:txBody>
          <a:bodyPr anchorCtr="0" anchor="t" bIns="91425" lIns="91425" rIns="91425" wrap="square" tIns="91425">
            <a:noAutofit/>
          </a:bodyPr>
          <a:lstStyle/>
          <a:p>
            <a:pPr indent="0" lvl="0" marL="0">
              <a:spcBef>
                <a:spcPts val="0"/>
              </a:spcBef>
              <a:buNone/>
            </a:pPr>
            <a:r>
              <a:rPr lang="en" sz="2400"/>
              <a:t>You may see our group project as Learning with Augmented Reality, but its appropriate title is SKOPE VR:</a:t>
            </a:r>
          </a:p>
          <a:p>
            <a:pPr indent="-381000" lvl="0" marL="457200" rtl="0">
              <a:spcBef>
                <a:spcPts val="0"/>
              </a:spcBef>
              <a:spcAft>
                <a:spcPts val="0"/>
              </a:spcAft>
              <a:buSzPts val="2400"/>
              <a:buChar char="●"/>
            </a:pPr>
            <a:r>
              <a:rPr lang="en" sz="2400"/>
              <a:t>Previous Versions were convoluted</a:t>
            </a:r>
          </a:p>
          <a:p>
            <a:pPr indent="-381000" lvl="0" marL="457200" rtl="0">
              <a:spcBef>
                <a:spcPts val="0"/>
              </a:spcBef>
              <a:spcAft>
                <a:spcPts val="0"/>
              </a:spcAft>
              <a:buSzPts val="2400"/>
              <a:buChar char="●"/>
            </a:pPr>
            <a:r>
              <a:rPr lang="en" sz="2400"/>
              <a:t>Start the SKOPE with a clean slate</a:t>
            </a:r>
          </a:p>
          <a:p>
            <a:pPr indent="-381000" lvl="0" marL="457200">
              <a:spcBef>
                <a:spcPts val="0"/>
              </a:spcBef>
              <a:buSzPts val="2400"/>
              <a:buChar char="●"/>
            </a:pPr>
            <a:r>
              <a:rPr lang="en" sz="2400"/>
              <a:t>Begin Development on VR portion of SKOPE</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Shape 119"/>
          <p:cNvSpPr txBox="1"/>
          <p:nvPr>
            <p:ph type="title"/>
          </p:nvPr>
        </p:nvSpPr>
        <p:spPr>
          <a:xfrm>
            <a:off x="265500" y="1816950"/>
            <a:ext cx="4045200" cy="1509600"/>
          </a:xfrm>
          <a:prstGeom prst="rect">
            <a:avLst/>
          </a:prstGeom>
        </p:spPr>
        <p:txBody>
          <a:bodyPr anchorCtr="0" anchor="b" bIns="91425" lIns="91425" rIns="91425" wrap="square" tIns="91425">
            <a:noAutofit/>
          </a:bodyPr>
          <a:lstStyle/>
          <a:p>
            <a:pPr indent="0" lvl="0" marL="0">
              <a:spcBef>
                <a:spcPts val="0"/>
              </a:spcBef>
              <a:buNone/>
            </a:pPr>
            <a:r>
              <a:rPr lang="en"/>
              <a:t>The problem or challenge</a:t>
            </a:r>
          </a:p>
        </p:txBody>
      </p:sp>
      <p:sp>
        <p:nvSpPr>
          <p:cNvPr id="120" name="Shape 120"/>
          <p:cNvSpPr txBox="1"/>
          <p:nvPr>
            <p:ph idx="2" type="body"/>
          </p:nvPr>
        </p:nvSpPr>
        <p:spPr>
          <a:xfrm>
            <a:off x="4939500" y="724200"/>
            <a:ext cx="3837000" cy="3695100"/>
          </a:xfrm>
          <a:prstGeom prst="rect">
            <a:avLst/>
          </a:prstGeom>
        </p:spPr>
        <p:txBody>
          <a:bodyPr anchorCtr="0" anchor="ctr" bIns="91425" lIns="91425" rIns="91425" wrap="square" tIns="91425">
            <a:noAutofit/>
          </a:bodyPr>
          <a:lstStyle/>
          <a:p>
            <a:pPr indent="-260350" lvl="0" marL="0" rtl="0">
              <a:lnSpc>
                <a:spcPct val="100000"/>
              </a:lnSpc>
              <a:spcBef>
                <a:spcPts val="0"/>
              </a:spcBef>
              <a:spcAft>
                <a:spcPts val="0"/>
              </a:spcAft>
              <a:buClr>
                <a:srgbClr val="336699"/>
              </a:buClr>
              <a:buSzPts val="4100"/>
              <a:buFont typeface="Arial"/>
              <a:buNone/>
            </a:pPr>
            <a:r>
              <a:rPr lang="en">
                <a:solidFill>
                  <a:srgbClr val="336699"/>
                </a:solidFill>
                <a:latin typeface="Arial"/>
                <a:ea typeface="Arial"/>
                <a:cs typeface="Arial"/>
                <a:sym typeface="Arial"/>
              </a:rPr>
              <a:t>Research shows that Virtual Reality (VR) mediated learning can improve the learning experience for students, however current VR system design approaches are unintuitive for students. Furthermore, the current systems don’t facilitate the addition of new experiences.</a:t>
            </a:r>
          </a:p>
          <a:p>
            <a:pPr indent="0" lvl="0" marL="0">
              <a:spcBef>
                <a:spcPts val="0"/>
              </a:spcBef>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Shape 125"/>
          <p:cNvSpPr txBox="1"/>
          <p:nvPr>
            <p:ph type="title"/>
          </p:nvPr>
        </p:nvSpPr>
        <p:spPr>
          <a:xfrm>
            <a:off x="490250" y="526350"/>
            <a:ext cx="5797500" cy="4090800"/>
          </a:xfrm>
          <a:prstGeom prst="rect">
            <a:avLst/>
          </a:prstGeom>
        </p:spPr>
        <p:txBody>
          <a:bodyPr anchorCtr="0" anchor="ctr" bIns="91425" lIns="91425" rIns="91425" wrap="square" tIns="91425">
            <a:noAutofit/>
          </a:bodyPr>
          <a:lstStyle/>
          <a:p>
            <a:pPr indent="0" lvl="0" marL="0" rtl="0">
              <a:spcBef>
                <a:spcPts val="0"/>
              </a:spcBef>
              <a:buNone/>
            </a:pPr>
            <a:r>
              <a:rPr b="1" lang="en" sz="4400"/>
              <a:t>The Solution</a:t>
            </a:r>
            <a:r>
              <a:rPr b="1" lang="en" sz="2000"/>
              <a:t> </a:t>
            </a:r>
          </a:p>
          <a:p>
            <a:pPr indent="-65087" lvl="0" marL="0">
              <a:spcBef>
                <a:spcPts val="0"/>
              </a:spcBef>
              <a:buClr>
                <a:srgbClr val="336699"/>
              </a:buClr>
              <a:buSzPts val="1025"/>
              <a:buFont typeface="Arial"/>
              <a:buNone/>
            </a:pPr>
            <a:r>
              <a:rPr lang="en" sz="2700">
                <a:solidFill>
                  <a:srgbClr val="336699"/>
                </a:solidFill>
                <a:latin typeface="Arial"/>
                <a:ea typeface="Arial"/>
                <a:cs typeface="Arial"/>
                <a:sym typeface="Arial"/>
              </a:rPr>
              <a:t>We present an intuitive VR design approach geared towards immersed learning. Our primary focus lies on </a:t>
            </a:r>
            <a:r>
              <a:rPr b="1" lang="en" sz="2700">
                <a:solidFill>
                  <a:srgbClr val="336699"/>
                </a:solidFill>
                <a:latin typeface="Arial"/>
                <a:ea typeface="Arial"/>
                <a:cs typeface="Arial"/>
                <a:sym typeface="Arial"/>
              </a:rPr>
              <a:t>User Interface</a:t>
            </a:r>
            <a:r>
              <a:rPr lang="en" sz="2700">
                <a:solidFill>
                  <a:srgbClr val="336699"/>
                </a:solidFill>
                <a:latin typeface="Arial"/>
                <a:ea typeface="Arial"/>
                <a:cs typeface="Arial"/>
                <a:sym typeface="Arial"/>
              </a:rPr>
              <a:t>, </a:t>
            </a:r>
            <a:r>
              <a:rPr b="1" lang="en" sz="2700">
                <a:solidFill>
                  <a:srgbClr val="336699"/>
                </a:solidFill>
                <a:latin typeface="Arial"/>
                <a:ea typeface="Arial"/>
                <a:cs typeface="Arial"/>
                <a:sym typeface="Arial"/>
              </a:rPr>
              <a:t>Open World Design</a:t>
            </a:r>
            <a:r>
              <a:rPr lang="en" sz="2700">
                <a:solidFill>
                  <a:srgbClr val="336699"/>
                </a:solidFill>
                <a:latin typeface="Arial"/>
                <a:ea typeface="Arial"/>
                <a:cs typeface="Arial"/>
                <a:sym typeface="Arial"/>
              </a:rPr>
              <a:t> and </a:t>
            </a:r>
            <a:r>
              <a:rPr b="1" lang="en" sz="2700">
                <a:solidFill>
                  <a:srgbClr val="336699"/>
                </a:solidFill>
                <a:latin typeface="Arial"/>
                <a:ea typeface="Arial"/>
                <a:cs typeface="Arial"/>
                <a:sym typeface="Arial"/>
              </a:rPr>
              <a:t>Experiences</a:t>
            </a:r>
            <a:r>
              <a:rPr lang="en" sz="2700">
                <a:solidFill>
                  <a:srgbClr val="336699"/>
                </a:solidFill>
                <a:latin typeface="Arial"/>
                <a:ea typeface="Arial"/>
                <a:cs typeface="Arial"/>
                <a:sym typeface="Arial"/>
              </a:rPr>
              <a:t>. We also placed emphasis in implementing the ability to add experiences to the system at ease.</a:t>
            </a:r>
          </a:p>
          <a:p>
            <a:pPr indent="0" lvl="0" marL="0" rtl="0">
              <a:spcBef>
                <a:spcPts val="0"/>
              </a:spcBef>
              <a:buNone/>
            </a:pPr>
            <a:r>
              <a:t/>
            </a:r>
            <a:endParaRPr sz="4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Shape 130"/>
          <p:cNvSpPr txBox="1"/>
          <p:nvPr>
            <p:ph type="title"/>
          </p:nvPr>
        </p:nvSpPr>
        <p:spPr>
          <a:xfrm>
            <a:off x="265500" y="1205825"/>
            <a:ext cx="4045200" cy="1509600"/>
          </a:xfrm>
          <a:prstGeom prst="rect">
            <a:avLst/>
          </a:prstGeom>
        </p:spPr>
        <p:txBody>
          <a:bodyPr anchorCtr="0" anchor="b" bIns="91425" lIns="91425" rIns="91425" wrap="square" tIns="91425">
            <a:noAutofit/>
          </a:bodyPr>
          <a:lstStyle/>
          <a:p>
            <a:pPr indent="0" lvl="0" marL="0" rtl="0">
              <a:spcBef>
                <a:spcPts val="0"/>
              </a:spcBef>
              <a:buNone/>
            </a:pPr>
            <a:r>
              <a:rPr lang="en"/>
              <a:t>Current System</a:t>
            </a:r>
          </a:p>
        </p:txBody>
      </p:sp>
      <p:sp>
        <p:nvSpPr>
          <p:cNvPr id="131" name="Shape 131"/>
          <p:cNvSpPr txBox="1"/>
          <p:nvPr>
            <p:ph idx="1" type="subTitle"/>
          </p:nvPr>
        </p:nvSpPr>
        <p:spPr>
          <a:xfrm>
            <a:off x="265500" y="2769001"/>
            <a:ext cx="4045200" cy="1345500"/>
          </a:xfrm>
          <a:prstGeom prst="rect">
            <a:avLst/>
          </a:prstGeom>
        </p:spPr>
        <p:txBody>
          <a:bodyPr anchorCtr="0" anchor="t" bIns="91425" lIns="91425" rIns="91425" wrap="square" tIns="91425">
            <a:noAutofit/>
          </a:bodyPr>
          <a:lstStyle/>
          <a:p>
            <a:pPr indent="0" lvl="0" marL="0" rtl="0">
              <a:spcBef>
                <a:spcPts val="0"/>
              </a:spcBef>
              <a:buNone/>
            </a:pPr>
            <a:r>
              <a:t/>
            </a:r>
            <a:endParaRPr/>
          </a:p>
        </p:txBody>
      </p:sp>
      <p:sp>
        <p:nvSpPr>
          <p:cNvPr id="132" name="Shape 132"/>
          <p:cNvSpPr txBox="1"/>
          <p:nvPr>
            <p:ph idx="2" type="body"/>
          </p:nvPr>
        </p:nvSpPr>
        <p:spPr>
          <a:xfrm>
            <a:off x="4939500" y="724200"/>
            <a:ext cx="3837000" cy="3695100"/>
          </a:xfrm>
          <a:prstGeom prst="rect">
            <a:avLst/>
          </a:prstGeom>
        </p:spPr>
        <p:txBody>
          <a:bodyPr anchorCtr="0" anchor="ctr" bIns="91425" lIns="91425" rIns="91425" wrap="square" tIns="91425">
            <a:noAutofit/>
          </a:bodyPr>
          <a:lstStyle/>
          <a:p>
            <a:pPr indent="-69850" lvl="0" marL="0" rtl="0" algn="ctr">
              <a:lnSpc>
                <a:spcPct val="100000"/>
              </a:lnSpc>
              <a:spcBef>
                <a:spcPts val="0"/>
              </a:spcBef>
              <a:spcAft>
                <a:spcPts val="0"/>
              </a:spcAft>
              <a:buClr>
                <a:srgbClr val="000000"/>
              </a:buClr>
              <a:buSzPts val="1100"/>
              <a:buFont typeface="Arial"/>
              <a:buNone/>
            </a:pPr>
            <a:r>
              <a:rPr b="1" lang="en">
                <a:solidFill>
                  <a:srgbClr val="336699"/>
                </a:solidFill>
                <a:latin typeface="Arial"/>
                <a:ea typeface="Arial"/>
                <a:cs typeface="Arial"/>
                <a:sym typeface="Arial"/>
              </a:rPr>
              <a:t>Version 1.0</a:t>
            </a:r>
          </a:p>
          <a:p>
            <a:pPr indent="-555625" lvl="0" marL="571500" rtl="0">
              <a:lnSpc>
                <a:spcPct val="100000"/>
              </a:lnSpc>
              <a:spcBef>
                <a:spcPts val="0"/>
              </a:spcBef>
              <a:spcAft>
                <a:spcPts val="0"/>
              </a:spcAft>
              <a:buClr>
                <a:srgbClr val="336699"/>
              </a:buClr>
              <a:buSzPts val="1800"/>
              <a:buFont typeface="Noto Sans Symbols"/>
              <a:buChar char="❑"/>
            </a:pPr>
            <a:r>
              <a:rPr lang="en">
                <a:solidFill>
                  <a:srgbClr val="336699"/>
                </a:solidFill>
                <a:latin typeface="Arial"/>
                <a:ea typeface="Arial"/>
                <a:cs typeface="Arial"/>
                <a:sym typeface="Arial"/>
              </a:rPr>
              <a:t>SKOPE VR utilizes the Oculus Rift to interact with the environment</a:t>
            </a:r>
          </a:p>
          <a:p>
            <a:pPr indent="-555625" lvl="0" marL="571500" rtl="0">
              <a:lnSpc>
                <a:spcPct val="100000"/>
              </a:lnSpc>
              <a:spcBef>
                <a:spcPts val="0"/>
              </a:spcBef>
              <a:spcAft>
                <a:spcPts val="0"/>
              </a:spcAft>
              <a:buClr>
                <a:srgbClr val="336699"/>
              </a:buClr>
              <a:buSzPts val="1800"/>
              <a:buFont typeface="Noto Sans Symbols"/>
              <a:buChar char="❑"/>
            </a:pPr>
            <a:r>
              <a:rPr lang="en">
                <a:solidFill>
                  <a:srgbClr val="336699"/>
                </a:solidFill>
                <a:latin typeface="Arial"/>
                <a:ea typeface="Arial"/>
                <a:cs typeface="Arial"/>
                <a:sym typeface="Arial"/>
              </a:rPr>
              <a:t>Full Scale Model of SIPA</a:t>
            </a:r>
          </a:p>
          <a:p>
            <a:pPr indent="-555625" lvl="0" marL="571500" rtl="0">
              <a:lnSpc>
                <a:spcPct val="100000"/>
              </a:lnSpc>
              <a:spcBef>
                <a:spcPts val="0"/>
              </a:spcBef>
              <a:spcAft>
                <a:spcPts val="0"/>
              </a:spcAft>
              <a:buClr>
                <a:srgbClr val="336699"/>
              </a:buClr>
              <a:buSzPts val="1800"/>
              <a:buFont typeface="Noto Sans Symbols"/>
              <a:buChar char="❑"/>
            </a:pPr>
            <a:r>
              <a:rPr lang="en">
                <a:solidFill>
                  <a:srgbClr val="336699"/>
                </a:solidFill>
                <a:latin typeface="Arial"/>
                <a:ea typeface="Arial"/>
                <a:cs typeface="Arial"/>
                <a:sym typeface="Arial"/>
              </a:rPr>
              <a:t>Experiences within simulation for educational purposes and interactivity</a:t>
            </a:r>
          </a:p>
          <a:p>
            <a:pPr indent="-571500" lvl="0" marL="571500" rtl="0">
              <a:lnSpc>
                <a:spcPct val="100000"/>
              </a:lnSpc>
              <a:spcBef>
                <a:spcPts val="0"/>
              </a:spcBef>
              <a:spcAft>
                <a:spcPts val="0"/>
              </a:spcAft>
              <a:buClr>
                <a:srgbClr val="336699"/>
              </a:buClr>
              <a:buSzPts val="2050"/>
              <a:buFont typeface="Arial"/>
              <a:buChar char="❑"/>
            </a:pPr>
            <a:r>
              <a:rPr lang="en">
                <a:solidFill>
                  <a:srgbClr val="336699"/>
                </a:solidFill>
                <a:latin typeface="Arial"/>
                <a:ea typeface="Arial"/>
                <a:cs typeface="Arial"/>
                <a:sym typeface="Arial"/>
              </a:rPr>
              <a:t>Interactive UI</a:t>
            </a:r>
          </a:p>
          <a:p>
            <a:pPr indent="0" lvl="0" marL="0" rtl="0">
              <a:spcBef>
                <a:spcPts val="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Shape 137"/>
          <p:cNvSpPr txBox="1"/>
          <p:nvPr>
            <p:ph type="title"/>
          </p:nvPr>
        </p:nvSpPr>
        <p:spPr>
          <a:xfrm>
            <a:off x="265500" y="1205825"/>
            <a:ext cx="4045200" cy="1509600"/>
          </a:xfrm>
          <a:prstGeom prst="rect">
            <a:avLst/>
          </a:prstGeom>
        </p:spPr>
        <p:txBody>
          <a:bodyPr anchorCtr="0" anchor="b" bIns="91425" lIns="91425" rIns="91425" wrap="square" tIns="91425">
            <a:noAutofit/>
          </a:bodyPr>
          <a:lstStyle/>
          <a:p>
            <a:pPr indent="0" lvl="0" marL="0" rtl="0">
              <a:spcBef>
                <a:spcPts val="0"/>
              </a:spcBef>
              <a:buNone/>
            </a:pPr>
            <a:r>
              <a:rPr lang="en"/>
              <a:t>UI Screenshots</a:t>
            </a:r>
          </a:p>
        </p:txBody>
      </p:sp>
      <p:sp>
        <p:nvSpPr>
          <p:cNvPr id="138" name="Shape 138"/>
          <p:cNvSpPr txBox="1"/>
          <p:nvPr>
            <p:ph idx="2" type="body"/>
          </p:nvPr>
        </p:nvSpPr>
        <p:spPr>
          <a:xfrm>
            <a:off x="5282125" y="3292788"/>
            <a:ext cx="689400" cy="314400"/>
          </a:xfrm>
          <a:prstGeom prst="rect">
            <a:avLst/>
          </a:prstGeom>
        </p:spPr>
        <p:txBody>
          <a:bodyPr anchorCtr="0" anchor="ctr" bIns="91425" lIns="91425" rIns="91425" wrap="square" tIns="91425">
            <a:noAutofit/>
          </a:bodyPr>
          <a:lstStyle/>
          <a:p>
            <a:pPr indent="0" lvl="0" marL="0" rtl="0" algn="ctr">
              <a:lnSpc>
                <a:spcPct val="100000"/>
              </a:lnSpc>
              <a:spcBef>
                <a:spcPts val="0"/>
              </a:spcBef>
              <a:spcAft>
                <a:spcPts val="0"/>
              </a:spcAft>
              <a:buNone/>
            </a:pPr>
            <a:r>
              <a:rPr b="1" lang="en" sz="1400">
                <a:solidFill>
                  <a:schemeClr val="dk1"/>
                </a:solidFill>
              </a:rPr>
              <a:t>15</a:t>
            </a:r>
          </a:p>
        </p:txBody>
      </p:sp>
      <p:sp>
        <p:nvSpPr>
          <p:cNvPr id="139" name="Shape 139"/>
          <p:cNvSpPr/>
          <p:nvPr/>
        </p:nvSpPr>
        <p:spPr>
          <a:xfrm>
            <a:off x="8685573" y="254209"/>
            <a:ext cx="219000" cy="219000"/>
          </a:xfrm>
          <a:prstGeom prst="rect">
            <a:avLst/>
          </a:prstGeom>
          <a:solidFill>
            <a:schemeClr val="dk2"/>
          </a:solidFill>
          <a:ln>
            <a:noFill/>
          </a:ln>
        </p:spPr>
        <p:txBody>
          <a:bodyPr anchorCtr="0" anchor="ctr" bIns="91425" lIns="91425" rIns="91425" wrap="square" tIns="91425">
            <a:noAutofit/>
          </a:bodyPr>
          <a:lstStyle/>
          <a:p>
            <a:pPr indent="0" lvl="0" marL="0">
              <a:spcBef>
                <a:spcPts val="0"/>
              </a:spcBef>
              <a:buNone/>
            </a:pPr>
            <a:r>
              <a:t/>
            </a:r>
            <a:endParaRPr/>
          </a:p>
        </p:txBody>
      </p:sp>
      <p:pic>
        <p:nvPicPr>
          <p:cNvPr id="140" name="Shape 140"/>
          <p:cNvPicPr preferRelativeResize="0"/>
          <p:nvPr/>
        </p:nvPicPr>
        <p:blipFill rotWithShape="1">
          <a:blip r:embed="rId3">
            <a:alphaModFix/>
          </a:blip>
          <a:srcRect b="0" l="0" r="0" t="0"/>
          <a:stretch/>
        </p:blipFill>
        <p:spPr>
          <a:xfrm>
            <a:off x="7583357" y="995358"/>
            <a:ext cx="988568" cy="998212"/>
          </a:xfrm>
          <a:prstGeom prst="rect">
            <a:avLst/>
          </a:prstGeom>
          <a:noFill/>
          <a:ln>
            <a:noFill/>
          </a:ln>
        </p:spPr>
      </p:pic>
      <p:pic>
        <p:nvPicPr>
          <p:cNvPr id="141" name="Shape 141"/>
          <p:cNvPicPr preferRelativeResize="0"/>
          <p:nvPr/>
        </p:nvPicPr>
        <p:blipFill rotWithShape="1">
          <a:blip r:embed="rId4">
            <a:alphaModFix/>
          </a:blip>
          <a:srcRect b="0" l="0" r="0" t="0"/>
          <a:stretch/>
        </p:blipFill>
        <p:spPr>
          <a:xfrm>
            <a:off x="5105325" y="1026666"/>
            <a:ext cx="947545" cy="981859"/>
          </a:xfrm>
          <a:prstGeom prst="rect">
            <a:avLst/>
          </a:prstGeom>
          <a:noFill/>
          <a:ln>
            <a:noFill/>
          </a:ln>
        </p:spPr>
      </p:pic>
      <p:pic>
        <p:nvPicPr>
          <p:cNvPr id="142" name="Shape 142"/>
          <p:cNvPicPr preferRelativeResize="0"/>
          <p:nvPr/>
        </p:nvPicPr>
        <p:blipFill rotWithShape="1">
          <a:blip r:embed="rId5">
            <a:alphaModFix/>
          </a:blip>
          <a:srcRect b="0" l="0" r="0" t="0"/>
          <a:stretch/>
        </p:blipFill>
        <p:spPr>
          <a:xfrm>
            <a:off x="6316475" y="254200"/>
            <a:ext cx="994442" cy="998215"/>
          </a:xfrm>
          <a:prstGeom prst="rect">
            <a:avLst/>
          </a:prstGeom>
          <a:noFill/>
          <a:ln>
            <a:noFill/>
          </a:ln>
        </p:spPr>
      </p:pic>
      <p:pic>
        <p:nvPicPr>
          <p:cNvPr id="143" name="Shape 143"/>
          <p:cNvPicPr preferRelativeResize="0"/>
          <p:nvPr/>
        </p:nvPicPr>
        <p:blipFill rotWithShape="1">
          <a:blip r:embed="rId6">
            <a:alphaModFix/>
          </a:blip>
          <a:srcRect b="0" l="0" r="0" t="0"/>
          <a:stretch/>
        </p:blipFill>
        <p:spPr>
          <a:xfrm>
            <a:off x="5517367" y="2715420"/>
            <a:ext cx="2592674" cy="1312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Shape 148"/>
          <p:cNvSpPr txBox="1"/>
          <p:nvPr>
            <p:ph type="title"/>
          </p:nvPr>
        </p:nvSpPr>
        <p:spPr>
          <a:xfrm>
            <a:off x="265500" y="1205825"/>
            <a:ext cx="4045200" cy="1509600"/>
          </a:xfrm>
          <a:prstGeom prst="rect">
            <a:avLst/>
          </a:prstGeom>
        </p:spPr>
        <p:txBody>
          <a:bodyPr anchorCtr="0" anchor="b" bIns="91425" lIns="91425" rIns="91425" wrap="square" tIns="91425">
            <a:noAutofit/>
          </a:bodyPr>
          <a:lstStyle/>
          <a:p>
            <a:pPr indent="0" lvl="0" marL="0" rtl="0">
              <a:spcBef>
                <a:spcPts val="0"/>
              </a:spcBef>
              <a:buNone/>
            </a:pPr>
            <a:r>
              <a:rPr lang="en"/>
              <a:t>Experience</a:t>
            </a:r>
            <a:r>
              <a:rPr lang="en"/>
              <a:t> Screenshots</a:t>
            </a:r>
          </a:p>
        </p:txBody>
      </p:sp>
      <p:sp>
        <p:nvSpPr>
          <p:cNvPr id="149" name="Shape 149"/>
          <p:cNvSpPr txBox="1"/>
          <p:nvPr>
            <p:ph idx="2" type="body"/>
          </p:nvPr>
        </p:nvSpPr>
        <p:spPr>
          <a:xfrm>
            <a:off x="5282125" y="3292788"/>
            <a:ext cx="689400" cy="314400"/>
          </a:xfrm>
          <a:prstGeom prst="rect">
            <a:avLst/>
          </a:prstGeom>
        </p:spPr>
        <p:txBody>
          <a:bodyPr anchorCtr="0" anchor="ctr" bIns="91425" lIns="91425" rIns="91425" wrap="square" tIns="91425">
            <a:noAutofit/>
          </a:bodyPr>
          <a:lstStyle/>
          <a:p>
            <a:pPr indent="0" lvl="0" marL="0" rtl="0" algn="ctr">
              <a:lnSpc>
                <a:spcPct val="100000"/>
              </a:lnSpc>
              <a:spcBef>
                <a:spcPts val="0"/>
              </a:spcBef>
              <a:spcAft>
                <a:spcPts val="0"/>
              </a:spcAft>
              <a:buNone/>
            </a:pPr>
            <a:r>
              <a:rPr b="1" lang="en" sz="1400">
                <a:solidFill>
                  <a:schemeClr val="dk1"/>
                </a:solidFill>
              </a:rPr>
              <a:t>15</a:t>
            </a:r>
          </a:p>
        </p:txBody>
      </p:sp>
      <p:sp>
        <p:nvSpPr>
          <p:cNvPr id="150" name="Shape 150"/>
          <p:cNvSpPr/>
          <p:nvPr/>
        </p:nvSpPr>
        <p:spPr>
          <a:xfrm>
            <a:off x="8685573" y="254209"/>
            <a:ext cx="219000" cy="219000"/>
          </a:xfrm>
          <a:prstGeom prst="rect">
            <a:avLst/>
          </a:prstGeom>
          <a:solidFill>
            <a:schemeClr val="dk2"/>
          </a:solidFill>
          <a:ln>
            <a:noFill/>
          </a:ln>
        </p:spPr>
        <p:txBody>
          <a:bodyPr anchorCtr="0" anchor="ctr" bIns="91425" lIns="91425" rIns="91425" wrap="square" tIns="91425">
            <a:noAutofit/>
          </a:bodyPr>
          <a:lstStyle/>
          <a:p>
            <a:pPr indent="0" lvl="0" marL="0">
              <a:spcBef>
                <a:spcPts val="0"/>
              </a:spcBef>
              <a:buNone/>
            </a:pPr>
            <a:r>
              <a:t/>
            </a:r>
            <a:endParaRPr/>
          </a:p>
        </p:txBody>
      </p:sp>
      <p:pic>
        <p:nvPicPr>
          <p:cNvPr id="151" name="Shape 151"/>
          <p:cNvPicPr preferRelativeResize="0"/>
          <p:nvPr/>
        </p:nvPicPr>
        <p:blipFill rotWithShape="1">
          <a:blip r:embed="rId3">
            <a:alphaModFix/>
          </a:blip>
          <a:srcRect b="0" l="0" r="0" t="0"/>
          <a:stretch/>
        </p:blipFill>
        <p:spPr>
          <a:xfrm>
            <a:off x="4869625" y="2422848"/>
            <a:ext cx="3645474" cy="1751410"/>
          </a:xfrm>
          <a:prstGeom prst="rect">
            <a:avLst/>
          </a:prstGeom>
          <a:noFill/>
          <a:ln>
            <a:noFill/>
          </a:ln>
        </p:spPr>
      </p:pic>
      <p:pic>
        <p:nvPicPr>
          <p:cNvPr id="152" name="Shape 152"/>
          <p:cNvPicPr preferRelativeResize="0"/>
          <p:nvPr/>
        </p:nvPicPr>
        <p:blipFill rotWithShape="1">
          <a:blip r:embed="rId4">
            <a:alphaModFix/>
          </a:blip>
          <a:srcRect b="0" l="0" r="0" t="0"/>
          <a:stretch/>
        </p:blipFill>
        <p:spPr>
          <a:xfrm>
            <a:off x="5040101" y="254199"/>
            <a:ext cx="3304526" cy="1871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Shape 157"/>
          <p:cNvSpPr txBox="1"/>
          <p:nvPr>
            <p:ph idx="4294967295" type="title"/>
          </p:nvPr>
        </p:nvSpPr>
        <p:spPr>
          <a:xfrm>
            <a:off x="311700" y="1984525"/>
            <a:ext cx="4084500" cy="1005300"/>
          </a:xfrm>
          <a:prstGeom prst="rect">
            <a:avLst/>
          </a:prstGeom>
        </p:spPr>
        <p:txBody>
          <a:bodyPr anchorCtr="0" anchor="t" bIns="91425" lIns="91425" rIns="91425" wrap="square" tIns="91425">
            <a:noAutofit/>
          </a:bodyPr>
          <a:lstStyle/>
          <a:p>
            <a:pPr indent="0" lvl="0" marL="0" rtl="0">
              <a:spcBef>
                <a:spcPts val="0"/>
              </a:spcBef>
              <a:buNone/>
            </a:pPr>
            <a:r>
              <a:rPr lang="en" sz="3600"/>
              <a:t>System Design</a:t>
            </a:r>
          </a:p>
        </p:txBody>
      </p:sp>
      <p:sp>
        <p:nvSpPr>
          <p:cNvPr id="158" name="Shape 158"/>
          <p:cNvSpPr txBox="1"/>
          <p:nvPr>
            <p:ph idx="4294967295" type="body"/>
          </p:nvPr>
        </p:nvSpPr>
        <p:spPr>
          <a:xfrm>
            <a:off x="311700" y="1630600"/>
            <a:ext cx="4084500" cy="3156300"/>
          </a:xfrm>
          <a:prstGeom prst="rect">
            <a:avLst/>
          </a:prstGeom>
        </p:spPr>
        <p:txBody>
          <a:bodyPr anchorCtr="0" anchor="t" bIns="91425" lIns="91425" rIns="91425" wrap="square" tIns="91425">
            <a:noAutofit/>
          </a:bodyPr>
          <a:lstStyle/>
          <a:p>
            <a:pPr indent="0" lvl="0" marL="0" rtl="0">
              <a:spcBef>
                <a:spcPts val="0"/>
              </a:spcBef>
              <a:spcAft>
                <a:spcPts val="1600"/>
              </a:spcAft>
              <a:buNone/>
            </a:pPr>
            <a:r>
              <a:t/>
            </a:r>
            <a:endParaRPr/>
          </a:p>
        </p:txBody>
      </p:sp>
      <p:pic>
        <p:nvPicPr>
          <p:cNvPr id="159" name="Shape 159"/>
          <p:cNvPicPr preferRelativeResize="0"/>
          <p:nvPr/>
        </p:nvPicPr>
        <p:blipFill rotWithShape="1">
          <a:blip r:embed="rId3">
            <a:alphaModFix/>
          </a:blip>
          <a:srcRect b="0" l="0" r="0" t="0"/>
          <a:stretch/>
        </p:blipFill>
        <p:spPr>
          <a:xfrm>
            <a:off x="4628825" y="660744"/>
            <a:ext cx="4250974" cy="3822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Shape 164"/>
          <p:cNvSpPr txBox="1"/>
          <p:nvPr>
            <p:ph type="title"/>
          </p:nvPr>
        </p:nvSpPr>
        <p:spPr>
          <a:xfrm>
            <a:off x="490250" y="526350"/>
            <a:ext cx="5797500" cy="4090800"/>
          </a:xfrm>
          <a:prstGeom prst="rect">
            <a:avLst/>
          </a:prstGeom>
        </p:spPr>
        <p:txBody>
          <a:bodyPr anchorCtr="0" anchor="ctr" bIns="91425" lIns="91425" rIns="91425" wrap="square" tIns="91425">
            <a:noAutofit/>
          </a:bodyPr>
          <a:lstStyle/>
          <a:p>
            <a:pPr indent="-571500" lvl="0" marL="571500" rtl="0">
              <a:spcBef>
                <a:spcPts val="0"/>
              </a:spcBef>
              <a:buClr>
                <a:srgbClr val="336699"/>
              </a:buClr>
              <a:buSzPts val="2050"/>
              <a:buFont typeface="Noto Sans Symbols"/>
              <a:buChar char="❑"/>
            </a:pPr>
            <a:r>
              <a:rPr lang="en" sz="4100">
                <a:solidFill>
                  <a:srgbClr val="336699"/>
                </a:solidFill>
                <a:latin typeface="Arial"/>
                <a:ea typeface="Arial"/>
                <a:cs typeface="Arial"/>
                <a:sym typeface="Arial"/>
              </a:rPr>
              <a:t>Our system was implemented using Unity 3D, Oculus SDK and Visual Studio 2017 running on Windows 10.</a:t>
            </a: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